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79"/>
  </p:notesMasterIdLst>
  <p:handoutMasterIdLst>
    <p:handoutMasterId r:id="rId80"/>
  </p:handoutMasterIdLst>
  <p:sldIdLst>
    <p:sldId id="257" r:id="rId6"/>
    <p:sldId id="258" r:id="rId7"/>
    <p:sldId id="259" r:id="rId8"/>
    <p:sldId id="275" r:id="rId9"/>
    <p:sldId id="274" r:id="rId10"/>
    <p:sldId id="418" r:id="rId11"/>
    <p:sldId id="269" r:id="rId12"/>
    <p:sldId id="1257" r:id="rId13"/>
    <p:sldId id="1377" r:id="rId14"/>
    <p:sldId id="1376" r:id="rId15"/>
    <p:sldId id="1375" r:id="rId16"/>
    <p:sldId id="1374" r:id="rId17"/>
    <p:sldId id="1258" r:id="rId18"/>
    <p:sldId id="1259" r:id="rId19"/>
    <p:sldId id="1277" r:id="rId20"/>
    <p:sldId id="280" r:id="rId21"/>
    <p:sldId id="312" r:id="rId22"/>
    <p:sldId id="328" r:id="rId23"/>
    <p:sldId id="323" r:id="rId24"/>
    <p:sldId id="324" r:id="rId25"/>
    <p:sldId id="322" r:id="rId26"/>
    <p:sldId id="325" r:id="rId27"/>
    <p:sldId id="326" r:id="rId28"/>
    <p:sldId id="401" r:id="rId29"/>
    <p:sldId id="313" r:id="rId30"/>
    <p:sldId id="329" r:id="rId31"/>
    <p:sldId id="330" r:id="rId32"/>
    <p:sldId id="419" r:id="rId33"/>
    <p:sldId id="331" r:id="rId34"/>
    <p:sldId id="1378" r:id="rId35"/>
    <p:sldId id="1280" r:id="rId36"/>
    <p:sldId id="1379" r:id="rId37"/>
    <p:sldId id="359" r:id="rId38"/>
    <p:sldId id="1279" r:id="rId39"/>
    <p:sldId id="1380" r:id="rId40"/>
    <p:sldId id="1373" r:id="rId41"/>
    <p:sldId id="314" r:id="rId42"/>
    <p:sldId id="366" r:id="rId43"/>
    <p:sldId id="307" r:id="rId44"/>
    <p:sldId id="370" r:id="rId45"/>
    <p:sldId id="371" r:id="rId46"/>
    <p:sldId id="367" r:id="rId47"/>
    <p:sldId id="400" r:id="rId48"/>
    <p:sldId id="373" r:id="rId49"/>
    <p:sldId id="374" r:id="rId50"/>
    <p:sldId id="375" r:id="rId51"/>
    <p:sldId id="393" r:id="rId52"/>
    <p:sldId id="377" r:id="rId53"/>
    <p:sldId id="378" r:id="rId54"/>
    <p:sldId id="379" r:id="rId55"/>
    <p:sldId id="380" r:id="rId56"/>
    <p:sldId id="381" r:id="rId57"/>
    <p:sldId id="396" r:id="rId58"/>
    <p:sldId id="397" r:id="rId59"/>
    <p:sldId id="382" r:id="rId60"/>
    <p:sldId id="383" r:id="rId61"/>
    <p:sldId id="387" r:id="rId62"/>
    <p:sldId id="388" r:id="rId63"/>
    <p:sldId id="389" r:id="rId64"/>
    <p:sldId id="390" r:id="rId65"/>
    <p:sldId id="391" r:id="rId66"/>
    <p:sldId id="421" r:id="rId67"/>
    <p:sldId id="395" r:id="rId68"/>
    <p:sldId id="399" r:id="rId69"/>
    <p:sldId id="402" r:id="rId70"/>
    <p:sldId id="403" r:id="rId71"/>
    <p:sldId id="404" r:id="rId72"/>
    <p:sldId id="405" r:id="rId73"/>
    <p:sldId id="407" r:id="rId74"/>
    <p:sldId id="408" r:id="rId75"/>
    <p:sldId id="409" r:id="rId76"/>
    <p:sldId id="417" r:id="rId77"/>
    <p:sldId id="260" r:id="rId7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B47"/>
    <a:srgbClr val="FFFFFF"/>
    <a:srgbClr val="E4B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CC959-6365-436B-A69D-B1E094D1F688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F77C8-25D1-43B6-B136-3F859EFC22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73E79-65DB-42C4-AA54-7F3ED9130710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0F496-4453-4FFB-8569-B5FA9419DA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版权声明：</a:t>
            </a:r>
            <a:r>
              <a:rPr lang="en-US" altLang="zh-CN" dirty="0"/>
              <a:t>300</a:t>
            </a:r>
            <a:r>
              <a:rPr lang="zh-CN" altLang="en-US" dirty="0"/>
              <a:t>套精品模板商业授权，请联系</a:t>
            </a:r>
            <a:r>
              <a:rPr lang="en-US" altLang="zh-CN" dirty="0"/>
              <a:t>【</a:t>
            </a:r>
            <a:r>
              <a:rPr lang="zh-CN" altLang="en-US" dirty="0"/>
              <a:t>锐旗设计</a:t>
            </a:r>
            <a:r>
              <a:rPr lang="en-US" altLang="zh-CN" dirty="0"/>
              <a:t>】:https://9ppt.taobao.com</a:t>
            </a:r>
            <a:r>
              <a:rPr lang="zh-CN" altLang="en-US" dirty="0"/>
              <a:t>，专业</a:t>
            </a:r>
            <a:r>
              <a:rPr lang="en-US" altLang="zh-CN" dirty="0"/>
              <a:t>PPT</a:t>
            </a:r>
            <a:r>
              <a:rPr lang="zh-CN" altLang="en-US" dirty="0"/>
              <a:t>老师为你解决所有</a:t>
            </a:r>
            <a:r>
              <a:rPr lang="en-US" altLang="zh-CN" dirty="0"/>
              <a:t>PPT</a:t>
            </a:r>
            <a:r>
              <a:rPr lang="zh-CN" altLang="en-US" dirty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9575" y="754063"/>
            <a:ext cx="5854700" cy="3294062"/>
          </a:xfrm>
        </p:spPr>
      </p:sp>
      <p:sp>
        <p:nvSpPr>
          <p:cNvPr id="207875" name="文本占位符 2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r>
              <a:rPr lang="zh-CN" altLang="en-US"/>
              <a:t>E-Study的第四个功能就是可以进行笔记的记录。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9575" y="754063"/>
            <a:ext cx="5854700" cy="3294062"/>
          </a:xfrm>
        </p:spPr>
      </p:sp>
      <p:sp>
        <p:nvSpPr>
          <p:cNvPr id="204803" name="文本占位符 2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r>
              <a:rPr lang="zh-CN" altLang="en-US"/>
              <a:t>E-Study的第三个功能是可以对文献进行深入的研读。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9575" y="754063"/>
            <a:ext cx="5854700" cy="3294062"/>
          </a:xfrm>
        </p:spPr>
      </p:sp>
      <p:sp>
        <p:nvSpPr>
          <p:cNvPr id="214019" name="文本占位符 2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r>
              <a:rPr lang="zh-CN" altLang="en-US"/>
              <a:t>E-Study的第五个功能是写作和排版的功能。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219139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90820" name="灯片编号占位符 3"/>
          <p:cNvSpPr>
            <a:spLocks noGrp="1"/>
          </p:cNvSpPr>
          <p:nvPr>
            <p:ph type="sldNum" sz="quarter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40380B96-7E88-4EFE-B271-6D3AA928F52F}" type="slidenum">
              <a:rPr lang="zh-CN" altLang="en-US" dirty="0" smtClean="0">
                <a:solidFill>
                  <a:srgbClr val="000000"/>
                </a:solidFill>
              </a:rPr>
              <a:t>61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219139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90820" name="灯片编号占位符 3"/>
          <p:cNvSpPr>
            <a:spLocks noGrp="1"/>
          </p:cNvSpPr>
          <p:nvPr>
            <p:ph type="sldNum" sz="quarter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40380B96-7E88-4EFE-B271-6D3AA928F52F}" type="slidenum">
              <a:rPr lang="zh-CN" altLang="en-US" dirty="0" smtClean="0">
                <a:solidFill>
                  <a:srgbClr val="000000"/>
                </a:solidFill>
              </a:rPr>
              <a:t>62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09575" y="754063"/>
            <a:ext cx="5854700" cy="3294062"/>
          </a:xfrm>
        </p:spPr>
      </p:sp>
      <p:sp>
        <p:nvSpPr>
          <p:cNvPr id="18022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zh-CN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932313-5E18-46AA-9811-9902C3B01B80}" type="slidenum">
              <a:rPr lang="zh-CN" altLang="en-US">
                <a:sym typeface="+mn-ea"/>
              </a:rPr>
              <a:t>67</a:t>
            </a:fld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09575" y="754063"/>
            <a:ext cx="5854700" cy="3294062"/>
          </a:xfrm>
        </p:spPr>
      </p:sp>
      <p:sp>
        <p:nvSpPr>
          <p:cNvPr id="2007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zh-CN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6A7375-C12C-450A-9444-5B73F606F94C}" type="slidenum">
              <a:rPr lang="zh-CN" altLang="en-US">
                <a:sym typeface="+mn-ea"/>
              </a:rPr>
              <a:t>69</a:t>
            </a:fld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版权声明：</a:t>
            </a:r>
            <a:r>
              <a:rPr lang="en-US" altLang="zh-CN" dirty="0"/>
              <a:t>300</a:t>
            </a:r>
            <a:r>
              <a:rPr lang="zh-CN" altLang="en-US" dirty="0"/>
              <a:t>套精品模板商业授权，请联系</a:t>
            </a:r>
            <a:r>
              <a:rPr lang="en-US" altLang="zh-CN" dirty="0"/>
              <a:t>【</a:t>
            </a:r>
            <a:r>
              <a:rPr lang="zh-CN" altLang="en-US" dirty="0"/>
              <a:t>锐旗设计</a:t>
            </a:r>
            <a:r>
              <a:rPr lang="en-US" altLang="zh-CN" dirty="0"/>
              <a:t>】:https://9ppt.taobao.com</a:t>
            </a:r>
            <a:r>
              <a:rPr lang="zh-CN" altLang="en-US" dirty="0"/>
              <a:t>，专业</a:t>
            </a:r>
            <a:r>
              <a:rPr lang="en-US" altLang="zh-CN" dirty="0"/>
              <a:t>PPT</a:t>
            </a:r>
            <a:r>
              <a:rPr lang="zh-CN" altLang="en-US" dirty="0"/>
              <a:t>老师为你解决所有</a:t>
            </a:r>
            <a:r>
              <a:rPr lang="en-US" altLang="zh-CN" dirty="0"/>
              <a:t>PPT</a:t>
            </a:r>
            <a:r>
              <a:rPr lang="zh-CN" altLang="en-US" dirty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>
                <a:solidFill>
                  <a:prstClr val="black"/>
                </a:solidFill>
              </a:rPr>
              <a:t>73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相比旧版检索框，新检索增添了知识元、引文检索，检索更多元；基于智能检索新技术，检索更精准；基于网络首发的</a:t>
            </a:r>
            <a:r>
              <a:rPr lang="en-US" altLang="zh-CN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中国学术期刊（网络版）</a:t>
            </a:r>
            <a:r>
              <a:rPr lang="en-US" altLang="zh-CN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出版传播平台，检索内容更前沿、更快速。</a:t>
            </a:r>
            <a:endParaRPr lang="en-US" altLang="zh-CN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在新首页即可实现跨库检索，检索时直接点击下方的“学术期刊”“博硕”“会议”“报纸”等数据库进行勾选。选择后，将会在所勾选的数据库中精准的检索出所想得到的内容。</a:t>
            </a:r>
            <a:endParaRPr lang="en-US" altLang="zh-CN" dirty="0"/>
          </a:p>
          <a:p>
            <a:pPr>
              <a:spcBef>
                <a:spcPct val="0"/>
              </a:spcBef>
            </a:pPr>
            <a:endParaRPr lang="en-US" altLang="zh-CN" dirty="0"/>
          </a:p>
          <a:p>
            <a:pPr>
              <a:spcBef>
                <a:spcPct val="0"/>
              </a:spcBef>
            </a:pPr>
            <a:r>
              <a:rPr lang="zh-CN" altLang="en-US" dirty="0"/>
              <a:t>数据库检索模块提供文献检索、知识元检索和引文检索三个入口。</a:t>
            </a:r>
          </a:p>
          <a:p>
            <a:pPr>
              <a:spcBef>
                <a:spcPct val="0"/>
              </a:spcBef>
            </a:pPr>
            <a:r>
              <a:rPr lang="en-US" altLang="zh-CN" dirty="0"/>
              <a:t>1</a:t>
            </a:r>
            <a:r>
              <a:rPr lang="zh-CN" altLang="en-US" dirty="0"/>
              <a:t>）文献检索：中国知网收录的各类型全文文献资源，提供跨库（多选）、单库（单选）检索方式，满足不同检索需要。</a:t>
            </a:r>
            <a:r>
              <a:rPr lang="en-US" altLang="zh-CN" dirty="0"/>
              <a:t>2</a:t>
            </a:r>
            <a:r>
              <a:rPr lang="zh-CN" altLang="en-US" dirty="0"/>
              <a:t>）知识元检索：中国知网通过碎片化处理和数据挖掘技术，提供精准的知识元检索。</a:t>
            </a:r>
            <a:r>
              <a:rPr lang="en-US" altLang="zh-CN" dirty="0"/>
              <a:t>3</a:t>
            </a:r>
            <a:r>
              <a:rPr lang="zh-CN" altLang="en-US" dirty="0"/>
              <a:t>）引文检索：从参考文献检索出发，完整展现学术论文的引证关系。</a:t>
            </a:r>
          </a:p>
          <a:p>
            <a:pPr>
              <a:spcBef>
                <a:spcPct val="0"/>
              </a:spcBef>
            </a:pPr>
            <a:r>
              <a:rPr lang="zh-CN" altLang="en-US" dirty="0"/>
              <a:t>也许你会疑惑，新版检索出来的结果会比旧版的少，那么这是为什么？其实在新的检索系统中，知网使用了智能分词与自然语言处理的技术，检索出来的结果中，相关度较小的将会被排除在外。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2527C-9F92-495C-9588-A01053B4748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587A0-DC40-4DCD-9B69-9E91E80B383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版权声明：</a:t>
            </a:r>
            <a:r>
              <a:rPr lang="en-US" altLang="zh-CN" dirty="0"/>
              <a:t>300</a:t>
            </a:r>
            <a:r>
              <a:rPr lang="zh-CN" altLang="en-US" dirty="0"/>
              <a:t>套精品模板商业授权，请联系</a:t>
            </a:r>
            <a:r>
              <a:rPr lang="en-US" altLang="zh-CN" dirty="0"/>
              <a:t>【</a:t>
            </a:r>
            <a:r>
              <a:rPr lang="zh-CN" altLang="en-US" dirty="0"/>
              <a:t>锐旗设计</a:t>
            </a:r>
            <a:r>
              <a:rPr lang="en-US" altLang="zh-CN" dirty="0"/>
              <a:t>】:https://9ppt.taobao.com</a:t>
            </a:r>
            <a:r>
              <a:rPr lang="zh-CN" altLang="en-US" dirty="0"/>
              <a:t>，专业</a:t>
            </a:r>
            <a:r>
              <a:rPr lang="en-US" altLang="zh-CN" dirty="0"/>
              <a:t>PPT</a:t>
            </a:r>
            <a:r>
              <a:rPr lang="zh-CN" altLang="en-US" dirty="0"/>
              <a:t>老师为你解决所有</a:t>
            </a:r>
            <a:r>
              <a:rPr lang="en-US" altLang="zh-CN" dirty="0"/>
              <a:t>PPT</a:t>
            </a:r>
            <a:r>
              <a:rPr lang="zh-CN" altLang="en-US" dirty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版权声明：</a:t>
            </a:r>
            <a:r>
              <a:rPr lang="en-US" altLang="zh-CN" dirty="0"/>
              <a:t>300</a:t>
            </a:r>
            <a:r>
              <a:rPr lang="zh-CN" altLang="en-US" dirty="0"/>
              <a:t>套精品模板商业授权，请联系</a:t>
            </a:r>
            <a:r>
              <a:rPr lang="en-US" altLang="zh-CN" dirty="0"/>
              <a:t>【</a:t>
            </a:r>
            <a:r>
              <a:rPr lang="zh-CN" altLang="en-US" dirty="0"/>
              <a:t>锐旗设计</a:t>
            </a:r>
            <a:r>
              <a:rPr lang="en-US" altLang="zh-CN" dirty="0"/>
              <a:t>】:https://9ppt.taobao.com</a:t>
            </a:r>
            <a:r>
              <a:rPr lang="zh-CN" altLang="en-US" dirty="0"/>
              <a:t>，专业</a:t>
            </a:r>
            <a:r>
              <a:rPr lang="en-US" altLang="zh-CN" dirty="0"/>
              <a:t>PPT</a:t>
            </a:r>
            <a:r>
              <a:rPr lang="zh-CN" altLang="en-US" dirty="0"/>
              <a:t>老师为你解决所有</a:t>
            </a:r>
            <a:r>
              <a:rPr lang="en-US" altLang="zh-CN" dirty="0"/>
              <a:t>PPT</a:t>
            </a:r>
            <a:r>
              <a:rPr lang="zh-CN" altLang="en-US" dirty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版权声明：</a:t>
            </a:r>
            <a:r>
              <a:rPr lang="en-US" altLang="zh-CN" dirty="0"/>
              <a:t>300</a:t>
            </a:r>
            <a:r>
              <a:rPr lang="zh-CN" altLang="en-US" dirty="0"/>
              <a:t>套精品模板商业授权，请联系</a:t>
            </a:r>
            <a:r>
              <a:rPr lang="en-US" altLang="zh-CN" dirty="0"/>
              <a:t>【</a:t>
            </a:r>
            <a:r>
              <a:rPr lang="zh-CN" altLang="en-US" dirty="0"/>
              <a:t>锐旗设计</a:t>
            </a:r>
            <a:r>
              <a:rPr lang="en-US" altLang="zh-CN" dirty="0"/>
              <a:t>】:https://9ppt.taobao.com</a:t>
            </a:r>
            <a:r>
              <a:rPr lang="zh-CN" altLang="en-US" dirty="0"/>
              <a:t>，专业</a:t>
            </a:r>
            <a:r>
              <a:rPr lang="en-US" altLang="zh-CN" dirty="0"/>
              <a:t>PPT</a:t>
            </a:r>
            <a:r>
              <a:rPr lang="zh-CN" altLang="en-US" dirty="0"/>
              <a:t>老师为你解决所有</a:t>
            </a:r>
            <a:r>
              <a:rPr lang="en-US" altLang="zh-CN" dirty="0"/>
              <a:t>PPT</a:t>
            </a:r>
            <a:r>
              <a:rPr lang="zh-CN" altLang="en-US" dirty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09575" y="754063"/>
            <a:ext cx="5854700" cy="3294062"/>
          </a:xfrm>
        </p:spPr>
      </p:sp>
      <p:sp>
        <p:nvSpPr>
          <p:cNvPr id="140291" name="文本占位符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r>
              <a:rPr lang="zh-CN" altLang="en-US">
                <a:latin typeface="宋体" panose="02010600030101010101" pitchFamily="2" charset="-122"/>
                <a:sym typeface="+mn-ea"/>
              </a:rPr>
              <a:t>阅读文献的时候还需要管理文献。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9575" y="754063"/>
            <a:ext cx="5854700" cy="3294062"/>
          </a:xfrm>
        </p:spPr>
      </p:sp>
      <p:sp>
        <p:nvSpPr>
          <p:cNvPr id="195587" name="文本占位符 2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版权声明：</a:t>
            </a:r>
            <a:r>
              <a:rPr lang="en-US" altLang="zh-CN" dirty="0"/>
              <a:t>300</a:t>
            </a:r>
            <a:r>
              <a:rPr lang="zh-CN" altLang="en-US" dirty="0"/>
              <a:t>套精品模板商业授权，请联系</a:t>
            </a:r>
            <a:r>
              <a:rPr lang="en-US" altLang="zh-CN" dirty="0"/>
              <a:t>【</a:t>
            </a:r>
            <a:r>
              <a:rPr lang="zh-CN" altLang="en-US" dirty="0"/>
              <a:t>锐旗设计</a:t>
            </a:r>
            <a:r>
              <a:rPr lang="en-US" altLang="zh-CN" dirty="0"/>
              <a:t>】:https://9ppt.taobao.com</a:t>
            </a:r>
            <a:r>
              <a:rPr lang="zh-CN" altLang="en-US" dirty="0"/>
              <a:t>，专业</a:t>
            </a:r>
            <a:r>
              <a:rPr lang="en-US" altLang="zh-CN" dirty="0"/>
              <a:t>PPT</a:t>
            </a:r>
            <a:r>
              <a:rPr lang="zh-CN" altLang="en-US" dirty="0"/>
              <a:t>老师为你解决所有</a:t>
            </a:r>
            <a:r>
              <a:rPr lang="en-US" altLang="zh-CN" dirty="0"/>
              <a:t>PPT</a:t>
            </a:r>
            <a:r>
              <a:rPr lang="zh-CN" altLang="en-US" dirty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61B18-8876-4120-B662-E27EB1A2D4B9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100000">
              <a:schemeClr val="tx2"/>
            </a:gs>
            <a:gs pos="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6" descr="000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" y="1"/>
            <a:ext cx="12192000" cy="66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100000">
              <a:schemeClr val="tx2"/>
            </a:gs>
            <a:gs pos="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6" descr="000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" y="1"/>
            <a:ext cx="12192000" cy="66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100000">
              <a:schemeClr val="tx2"/>
            </a:gs>
            <a:gs pos="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6" descr="000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" y="1"/>
            <a:ext cx="12192000" cy="66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100000">
              <a:schemeClr val="tx2"/>
            </a:gs>
            <a:gs pos="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6" descr="000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" y="1"/>
            <a:ext cx="12192000" cy="66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100000">
              <a:schemeClr val="tx2"/>
            </a:gs>
            <a:gs pos="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6" descr="000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" y="1"/>
            <a:ext cx="12192000" cy="66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66056"/>
            <a:ext cx="10820403" cy="641842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DBDB85-303B-4A02-A352-C7BFB9DCA5EF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7A1550-F6BB-46DF-9494-917AEA6877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C8CDE-2223-4F7D-97CC-9E61B09382C0}" type="datetime1">
              <a:rPr lang="zh-CN" altLang="en-US"/>
              <a:t>2018/11/15</a:t>
            </a:fld>
            <a:endParaRPr lang="en-US" altLang="zh-CN" sz="2400">
              <a:solidFill>
                <a:srgbClr val="9FCEE6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AF3C0-1FF6-4FB2-B6BE-EE5E1B356E08}" type="slidenum">
              <a:rPr lang="zh-CN" altLang="en-US"/>
              <a:t>‹#›</a:t>
            </a:fld>
            <a:endParaRPr lang="en-US" altLang="zh-CN" sz="2400">
              <a:solidFill>
                <a:srgbClr val="9FCEE6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66056"/>
            <a:ext cx="10820403" cy="641842"/>
          </a:xfrm>
          <a:prstGeom prst="rect">
            <a:avLst/>
          </a:prstGeom>
        </p:spPr>
        <p:txBody>
          <a:bodyPr/>
          <a:lstStyle>
            <a:lvl1pPr>
              <a:defRPr sz="3780" b="1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C5227A-023C-454B-9E94-74E64011D1D2}" type="datetimeFigureOut">
              <a:rPr lang="zh-CN" altLang="en-US"/>
              <a:t>2018/11/15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None/>
              <a:defRPr sz="700"/>
            </a:lvl1pPr>
          </a:lstStyle>
          <a:p>
            <a:pPr>
              <a:defRPr/>
            </a:pPr>
            <a:fld id="{2EAEF450-80E9-435B-BB5C-B5F9D9F9FAE8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3" y="160868"/>
            <a:ext cx="10678583" cy="601133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33DD0467-9106-40BF-A073-4A331B2CF8EC}" type="datetimeFigureOut">
              <a:rPr lang="zh-CN" altLang="en-US"/>
              <a:t>2018/11/15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0DC68D88-BE36-4053-9EB9-912B3846EAB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open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5" Type="http://schemas.openxmlformats.org/officeDocument/2006/relationships/hyperlink" Target="http://www.cnki.net/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2756937" y="2912269"/>
            <a:ext cx="9217024" cy="5929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lnSpc>
                <a:spcPts val="3335"/>
              </a:lnSpc>
              <a:defRPr/>
            </a:pPr>
            <a:r>
              <a:rPr lang="zh-CN" altLang="en-US" sz="5400" b="1" dirty="0">
                <a:ln w="635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海南健康管理职业技术学院</a:t>
            </a:r>
            <a:endParaRPr lang="zh-CN" altLang="en-US" sz="4400" b="1" dirty="0">
              <a:ln w="6350"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Modern No. 20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 bwMode="auto">
          <a:xfrm>
            <a:off x="7232232" y="4140596"/>
            <a:ext cx="1906134" cy="450850"/>
            <a:chOff x="1623134" y="3091029"/>
            <a:chExt cx="2844049" cy="338554"/>
          </a:xfrm>
        </p:grpSpPr>
        <p:sp>
          <p:nvSpPr>
            <p:cNvPr id="59" name="矩形 58"/>
            <p:cNvSpPr/>
            <p:nvPr/>
          </p:nvSpPr>
          <p:spPr>
            <a:xfrm>
              <a:off x="1623134" y="3091029"/>
              <a:ext cx="2844049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400" kern="0">
                <a:solidFill>
                  <a:srgbClr val="E6325C"/>
                </a:solidFill>
              </a:endParaRPr>
            </a:p>
          </p:txBody>
        </p:sp>
        <p:sp>
          <p:nvSpPr>
            <p:cNvPr id="60" name="矩形 59"/>
            <p:cNvSpPr>
              <a:spLocks noChangeArrowheads="1"/>
            </p:cNvSpPr>
            <p:nvPr/>
          </p:nvSpPr>
          <p:spPr bwMode="auto">
            <a:xfrm>
              <a:off x="2096131" y="3133192"/>
              <a:ext cx="1061549" cy="25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知网产品培训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64604" y="3513032"/>
            <a:ext cx="484139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b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 SemiBold SemiConden" panose="020B0502040204020203" pitchFamily="34" charset="0"/>
              </a:rPr>
              <a:t>Hainan Health Management College</a:t>
            </a:r>
            <a:endParaRPr lang="zh-CN" altLang="en-US" sz="2665" b="1" dirty="0">
              <a:solidFill>
                <a:prstClr val="black">
                  <a:lumMod val="65000"/>
                  <a:lumOff val="35000"/>
                </a:prstClr>
              </a:solidFill>
              <a:latin typeface="Bahnschrift SemiBold SemiConden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213089"/>
            <a:ext cx="8927183" cy="545373"/>
            <a:chOff x="0" y="579372"/>
            <a:chExt cx="8927183" cy="545373"/>
          </a:xfrm>
        </p:grpSpPr>
        <p:sp>
          <p:nvSpPr>
            <p:cNvPr id="4" name="矩形 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194"/>
            <p:cNvSpPr txBox="1"/>
            <p:nvPr/>
          </p:nvSpPr>
          <p:spPr>
            <a:xfrm>
              <a:off x="1008128" y="636857"/>
              <a:ext cx="7919055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模块化结构</a:t>
              </a:r>
            </a:p>
          </p:txBody>
        </p:sp>
      </p:grpSp>
      <p:sp>
        <p:nvSpPr>
          <p:cNvPr id="6" name="文本框 1"/>
          <p:cNvSpPr txBox="1"/>
          <p:nvPr/>
        </p:nvSpPr>
        <p:spPr>
          <a:xfrm>
            <a:off x="503717" y="3191882"/>
            <a:ext cx="11274389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新版首页主要划分为数据库检索、行业数据库、研究学习平台、教育、大众阅读及软件产品等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个模块。</a:t>
            </a:r>
          </a:p>
        </p:txBody>
      </p:sp>
      <p:pic>
        <p:nvPicPr>
          <p:cNvPr id="7" name="图片 6" descr="640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218" y="0"/>
            <a:ext cx="4657564" cy="872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213089"/>
            <a:ext cx="8927183" cy="545373"/>
            <a:chOff x="0" y="579372"/>
            <a:chExt cx="8927183" cy="545373"/>
          </a:xfrm>
        </p:grpSpPr>
        <p:sp>
          <p:nvSpPr>
            <p:cNvPr id="8" name="矩形 7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194"/>
            <p:cNvSpPr txBox="1"/>
            <p:nvPr/>
          </p:nvSpPr>
          <p:spPr>
            <a:xfrm>
              <a:off x="1008128" y="636857"/>
              <a:ext cx="7919055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多检索入口</a:t>
              </a:r>
            </a:p>
          </p:txBody>
        </p:sp>
      </p:grp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23300" y="6324600"/>
            <a:ext cx="2844800" cy="366184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990600" indent="-381000">
              <a:spcBef>
                <a:spcPct val="20000"/>
              </a:spcBef>
              <a:buFont typeface="Arial" panose="020B0604020202020204" pitchFamily="34" charset="0"/>
              <a:buChar char="–"/>
              <a:defRPr sz="373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524000" indent="-304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2133600" indent="-304800">
              <a:spcBef>
                <a:spcPct val="20000"/>
              </a:spcBef>
              <a:buFont typeface="Arial" panose="020B0604020202020204" pitchFamily="34" charset="0"/>
              <a:buChar char="–"/>
              <a:defRPr sz="26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743200" indent="-304800">
              <a:spcBef>
                <a:spcPct val="20000"/>
              </a:spcBef>
              <a:buFont typeface="Arial" panose="020B0604020202020204" pitchFamily="34" charset="0"/>
              <a:buChar char="»"/>
              <a:defRPr sz="26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33528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39624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45720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51816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F72E864-2101-4386-8D76-31A5C6E86229}" type="slidenum">
              <a:rPr lang="zh-CN" altLang="en-US" sz="1600">
                <a:solidFill>
                  <a:srgbClr val="BDDCED"/>
                </a:solidFill>
                <a:ea typeface="宋体" panose="02010600030101010101" pitchFamily="2" charset="-122"/>
              </a:rPr>
              <a:t>11</a:t>
            </a:fld>
            <a:endParaRPr lang="en-US" altLang="zh-CN" sz="2400">
              <a:solidFill>
                <a:srgbClr val="9FCEE6"/>
              </a:solidFill>
              <a:ea typeface="宋体" panose="02010600030101010101" pitchFamily="2" charset="-122"/>
            </a:endParaRPr>
          </a:p>
        </p:txBody>
      </p:sp>
      <p:grpSp>
        <p:nvGrpSpPr>
          <p:cNvPr id="15" name="Group 51"/>
          <p:cNvGrpSpPr/>
          <p:nvPr/>
        </p:nvGrpSpPr>
        <p:grpSpPr bwMode="auto">
          <a:xfrm>
            <a:off x="10826751" y="6288618"/>
            <a:ext cx="850900" cy="296333"/>
            <a:chOff x="0" y="0"/>
            <a:chExt cx="638109" cy="223042"/>
          </a:xfrm>
        </p:grpSpPr>
        <p:grpSp>
          <p:nvGrpSpPr>
            <p:cNvPr id="16" name="Group 52"/>
            <p:cNvGrpSpPr/>
            <p:nvPr/>
          </p:nvGrpSpPr>
          <p:grpSpPr bwMode="auto">
            <a:xfrm>
              <a:off x="415067" y="0"/>
              <a:ext cx="223042" cy="223042"/>
              <a:chOff x="0" y="0"/>
              <a:chExt cx="223042" cy="223042"/>
            </a:xfrm>
          </p:grpSpPr>
          <p:sp>
            <p:nvSpPr>
              <p:cNvPr id="20" name="Oval 56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23042" cy="2230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FFFFFF"/>
                  </a:solidFill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Isosceles Triangle 57"/>
              <p:cNvSpPr>
                <a:spLocks noChangeArrowheads="1"/>
              </p:cNvSpPr>
              <p:nvPr/>
            </p:nvSpPr>
            <p:spPr bwMode="auto">
              <a:xfrm rot="5400000">
                <a:off x="56204" y="50413"/>
                <a:ext cx="141771" cy="12221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FFFFFF"/>
                  </a:solidFill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53"/>
            <p:cNvGrpSpPr/>
            <p:nvPr/>
          </p:nvGrpSpPr>
          <p:grpSpPr bwMode="auto">
            <a:xfrm>
              <a:off x="0" y="0"/>
              <a:ext cx="223042" cy="223042"/>
              <a:chOff x="0" y="0"/>
              <a:chExt cx="223042" cy="223042"/>
            </a:xfrm>
          </p:grpSpPr>
          <p:sp>
            <p:nvSpPr>
              <p:cNvPr id="18" name="Oval 54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23042" cy="2230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FFFFFF"/>
                  </a:solidFill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Isosceles Triangle 55"/>
              <p:cNvSpPr>
                <a:spLocks noChangeArrowheads="1"/>
              </p:cNvSpPr>
              <p:nvPr/>
            </p:nvSpPr>
            <p:spPr bwMode="auto">
              <a:xfrm rot="-5400000">
                <a:off x="27855" y="50412"/>
                <a:ext cx="141770" cy="12221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z="2400">
                  <a:solidFill>
                    <a:srgbClr val="FFFFFF"/>
                  </a:solidFill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TextBox 17"/>
          <p:cNvSpPr>
            <a:spLocks noChangeArrowheads="1"/>
          </p:cNvSpPr>
          <p:nvPr/>
        </p:nvSpPr>
        <p:spPr bwMode="auto">
          <a:xfrm>
            <a:off x="2307167" y="1909234"/>
            <a:ext cx="121920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65" b="1">
                <a:solidFill>
                  <a:srgbClr val="FFFFFF"/>
                </a:solidFill>
              </a:rPr>
              <a:t>页面介绍</a:t>
            </a:r>
            <a:r>
              <a:rPr lang="en-US" altLang="zh-CN" sz="1865" b="1">
                <a:solidFill>
                  <a:srgbClr val="FFFFFF"/>
                </a:solidFill>
              </a:rPr>
              <a:t>:</a:t>
            </a:r>
            <a:endParaRPr lang="zh-CN" altLang="en-US">
              <a:solidFill>
                <a:srgbClr val="9FCEE6"/>
              </a:solidFill>
              <a:ea typeface="宋体" panose="02010600030101010101" pitchFamily="2" charset="-122"/>
            </a:endParaRPr>
          </a:p>
        </p:txBody>
      </p:sp>
      <p:sp>
        <p:nvSpPr>
          <p:cNvPr id="23" name="TextBox 19"/>
          <p:cNvSpPr>
            <a:spLocks noChangeArrowheads="1"/>
          </p:cNvSpPr>
          <p:nvPr/>
        </p:nvSpPr>
        <p:spPr bwMode="auto">
          <a:xfrm>
            <a:off x="2305051" y="3797301"/>
            <a:ext cx="121920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65" b="1">
                <a:solidFill>
                  <a:srgbClr val="FFFFFF"/>
                </a:solidFill>
              </a:rPr>
              <a:t>智能检索</a:t>
            </a:r>
            <a:r>
              <a:rPr lang="en-US" altLang="zh-CN" sz="1865" b="1">
                <a:solidFill>
                  <a:srgbClr val="FFFFFF"/>
                </a:solidFill>
              </a:rPr>
              <a:t>:</a:t>
            </a:r>
            <a:endParaRPr lang="zh-CN" altLang="en-US">
              <a:solidFill>
                <a:srgbClr val="9FCEE6"/>
              </a:solidFill>
              <a:ea typeface="宋体" panose="02010600030101010101" pitchFamily="2" charset="-122"/>
            </a:endParaRPr>
          </a:p>
        </p:txBody>
      </p:sp>
      <p:sp>
        <p:nvSpPr>
          <p:cNvPr id="24" name="TextBox 20"/>
          <p:cNvSpPr>
            <a:spLocks noChangeArrowheads="1"/>
          </p:cNvSpPr>
          <p:nvPr/>
        </p:nvSpPr>
        <p:spPr bwMode="auto">
          <a:xfrm>
            <a:off x="2305051" y="4785785"/>
            <a:ext cx="121920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65" b="1">
                <a:solidFill>
                  <a:srgbClr val="FFFFFF"/>
                </a:solidFill>
              </a:rPr>
              <a:t>综合分析</a:t>
            </a:r>
            <a:r>
              <a:rPr lang="en-US" altLang="zh-CN" sz="1865" b="1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5" name="TextBox 21"/>
          <p:cNvSpPr>
            <a:spLocks noChangeArrowheads="1"/>
          </p:cNvSpPr>
          <p:nvPr/>
        </p:nvSpPr>
        <p:spPr bwMode="auto">
          <a:xfrm>
            <a:off x="2357967" y="5630334"/>
            <a:ext cx="121920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65" b="1">
                <a:solidFill>
                  <a:srgbClr val="FFFFFF"/>
                </a:solidFill>
              </a:rPr>
              <a:t>文献管理：</a:t>
            </a:r>
            <a:endParaRPr lang="en-US" altLang="zh-CN" sz="1865" b="1">
              <a:solidFill>
                <a:srgbClr val="FFFFFF"/>
              </a:solidFill>
            </a:endParaRPr>
          </a:p>
        </p:txBody>
      </p:sp>
      <p:pic>
        <p:nvPicPr>
          <p:cNvPr id="2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75" y="1316566"/>
            <a:ext cx="11476567" cy="56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3180682" y="2194850"/>
            <a:ext cx="6526678" cy="59703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9FCEE6"/>
              </a:solidFill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 bwMode="auto">
          <a:xfrm>
            <a:off x="4412582" y="2802466"/>
            <a:ext cx="1791408" cy="987586"/>
            <a:chOff x="3204365" y="1099636"/>
            <a:chExt cx="1433141" cy="741061"/>
          </a:xfrm>
        </p:grpSpPr>
        <p:cxnSp>
          <p:nvCxnSpPr>
            <p:cNvPr id="29" name="直接连接符 4"/>
            <p:cNvCxnSpPr>
              <a:cxnSpLocks noChangeShapeType="1"/>
            </p:cNvCxnSpPr>
            <p:nvPr/>
          </p:nvCxnSpPr>
          <p:spPr bwMode="auto">
            <a:xfrm flipV="1">
              <a:off x="3994588" y="1099636"/>
              <a:ext cx="282137" cy="388186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文本框 5"/>
            <p:cNvSpPr txBox="1">
              <a:spLocks noChangeArrowheads="1"/>
            </p:cNvSpPr>
            <p:nvPr/>
          </p:nvSpPr>
          <p:spPr bwMode="auto">
            <a:xfrm>
              <a:off x="3204365" y="1494274"/>
              <a:ext cx="1433141" cy="3464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</a:rPr>
                <a:t>一框式检索</a:t>
              </a:r>
            </a:p>
          </p:txBody>
        </p:sp>
      </p:grp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9862418" y="2285999"/>
            <a:ext cx="702733" cy="28575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9FCEE6"/>
              </a:solidFill>
              <a:ea typeface="宋体" panose="02010600030101010101" pitchFamily="2" charset="-122"/>
            </a:endParaRPr>
          </a:p>
        </p:txBody>
      </p:sp>
      <p:sp>
        <p:nvSpPr>
          <p:cNvPr id="32" name="线形标注 1 8"/>
          <p:cNvSpPr/>
          <p:nvPr/>
        </p:nvSpPr>
        <p:spPr bwMode="auto">
          <a:xfrm>
            <a:off x="6537135" y="3541184"/>
            <a:ext cx="4305300" cy="512233"/>
          </a:xfrm>
          <a:prstGeom prst="borderCallout1">
            <a:avLst>
              <a:gd name="adj1" fmla="val -1111"/>
              <a:gd name="adj2" fmla="val 53255"/>
              <a:gd name="adj3" fmla="val -186231"/>
              <a:gd name="adj4" fmla="val 80296"/>
            </a:avLst>
          </a:prstGeom>
          <a:solidFill>
            <a:schemeClr val="bg1"/>
          </a:solidFill>
          <a:ln w="28575">
            <a:solidFill>
              <a:srgbClr val="FF0000"/>
            </a:solidFill>
            <a:beve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</a:rPr>
              <a:t>更加精准结果，利用高级检索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6238" y="3225800"/>
            <a:ext cx="8875712" cy="355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2032000" y="2180452"/>
            <a:ext cx="908791" cy="136073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9FCEE6"/>
              </a:solidFill>
              <a:ea typeface="宋体" panose="02010600030101010101" pitchFamily="2" charset="-122"/>
            </a:endParaRPr>
          </a:p>
        </p:txBody>
      </p:sp>
      <p:sp>
        <p:nvSpPr>
          <p:cNvPr id="35" name="线形标注 1 8"/>
          <p:cNvSpPr/>
          <p:nvPr/>
        </p:nvSpPr>
        <p:spPr bwMode="auto">
          <a:xfrm>
            <a:off x="2597518" y="4506385"/>
            <a:ext cx="4725782" cy="832620"/>
          </a:xfrm>
          <a:prstGeom prst="borderCallout1">
            <a:avLst>
              <a:gd name="adj1" fmla="val -1111"/>
              <a:gd name="adj2" fmla="val 53255"/>
              <a:gd name="adj3" fmla="val -196148"/>
              <a:gd name="adj4" fmla="val 7926"/>
            </a:avLst>
          </a:prstGeom>
          <a:solidFill>
            <a:schemeClr val="bg1"/>
          </a:solidFill>
          <a:ln w="28575">
            <a:solidFill>
              <a:srgbClr val="FF0000"/>
            </a:solidFill>
            <a:beve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数据库检索模块提供文献检索、知识元检索和引文检索三个入口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22" y="2539400"/>
            <a:ext cx="11882920" cy="214779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22" y="4275460"/>
            <a:ext cx="11938920" cy="2124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213089"/>
            <a:ext cx="8927183" cy="545373"/>
            <a:chOff x="0" y="579372"/>
            <a:chExt cx="8927183" cy="545373"/>
          </a:xfrm>
        </p:grpSpPr>
        <p:sp>
          <p:nvSpPr>
            <p:cNvPr id="4" name="矩形 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194"/>
            <p:cNvSpPr txBox="1"/>
            <p:nvPr/>
          </p:nvSpPr>
          <p:spPr>
            <a:xfrm>
              <a:off x="1008128" y="636857"/>
              <a:ext cx="7919055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中外文混检</a:t>
              </a:r>
            </a:p>
          </p:txBody>
        </p:sp>
      </p:grpSp>
      <p:sp>
        <p:nvSpPr>
          <p:cNvPr id="6" name="文本框 1"/>
          <p:cNvSpPr txBox="1"/>
          <p:nvPr/>
        </p:nvSpPr>
        <p:spPr>
          <a:xfrm>
            <a:off x="583128" y="2269710"/>
            <a:ext cx="11025742" cy="385951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文献检索按照文献类型重新组织中外文资源，实现了中外文文献的合并检索和统一排序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。</a:t>
            </a:r>
          </a:p>
          <a:p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读者也可以按照自己的需求，在检索结果中切换显示“中文文献”或“外文文献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”。</a:t>
            </a:r>
          </a:p>
          <a:p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文献检索既可跨库检索，也可单库检索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。</a:t>
            </a:r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solidFill>
                <a:srgbClr val="CF9E08"/>
              </a:solidFill>
              <a:latin typeface="仿宋" panose="02010609060101010101" charset="-122"/>
              <a:ea typeface="仿宋" panose="02010609060101010101" charset="-122"/>
              <a:sym typeface="+mn-lt"/>
            </a:endParaRPr>
          </a:p>
          <a:p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81" y="1296034"/>
            <a:ext cx="8789072" cy="47665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840" y="1906340"/>
            <a:ext cx="8930640" cy="31870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79562" y="1362673"/>
            <a:ext cx="9032875" cy="5282565"/>
            <a:chOff x="1422400" y="1268730"/>
            <a:chExt cx="9032875" cy="528256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400" y="1268730"/>
              <a:ext cx="9032875" cy="5282565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>
              <a:off x="3175000" y="2677160"/>
              <a:ext cx="6289040" cy="233045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161030" y="2910205"/>
              <a:ext cx="6289040" cy="233045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Arial" panose="020B060402020202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213089"/>
            <a:ext cx="8927183" cy="545373"/>
            <a:chOff x="0" y="579372"/>
            <a:chExt cx="8927183" cy="545373"/>
          </a:xfrm>
        </p:grpSpPr>
        <p:sp>
          <p:nvSpPr>
            <p:cNvPr id="34" name="矩形 3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TextBox 194"/>
            <p:cNvSpPr txBox="1"/>
            <p:nvPr/>
          </p:nvSpPr>
          <p:spPr>
            <a:xfrm>
              <a:off x="1008128" y="636857"/>
              <a:ext cx="7919055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检索功能升级，优先展示最新文献</a:t>
              </a:r>
            </a:p>
          </p:txBody>
        </p:sp>
      </p:grpSp>
      <p:sp>
        <p:nvSpPr>
          <p:cNvPr id="36" name="文本框 1"/>
          <p:cNvSpPr txBox="1"/>
          <p:nvPr/>
        </p:nvSpPr>
        <p:spPr>
          <a:xfrm>
            <a:off x="503717" y="2098374"/>
            <a:ext cx="11025742" cy="42288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改版后的新系统更新了主题标引和检索技术，对同义词和上下位词进行规约，大幅提升了关键词的标引精度；</a:t>
            </a:r>
          </a:p>
          <a:p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通过组合词对文章进行标引，更加准确的表达了文章的主题；科学的关键词截取以及相关度截断，可以给出检全检准俱佳的检索结果；</a:t>
            </a:r>
          </a:p>
          <a:p>
            <a:endParaRPr lang="en-US" altLang="zh-CN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主题检索默认出版时间排序，兼顾相关度的同时，突出反映文献的新颖性，很好地改善了用户体验。</a:t>
            </a:r>
          </a:p>
          <a:p>
            <a:endParaRPr lang="en-US" altLang="zh-CN" sz="2400" b="1" dirty="0">
              <a:solidFill>
                <a:srgbClr val="CF9E08"/>
              </a:solidFill>
              <a:latin typeface="仿宋" panose="02010609060101010101" charset="-122"/>
              <a:ea typeface="仿宋" panose="02010609060101010101" charset="-122"/>
              <a:sym typeface="+mn-lt"/>
            </a:endParaRPr>
          </a:p>
          <a:p>
            <a:endParaRPr lang="zh-CN" altLang="en-US" sz="2400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35" y="1429273"/>
            <a:ext cx="10161905" cy="47752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0573" y="271600"/>
            <a:ext cx="10680337" cy="60152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还有各大模块的知识等你来发现！！！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107" y="1638824"/>
            <a:ext cx="100584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760" y="1548502"/>
            <a:ext cx="11917828" cy="416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760" y="1548502"/>
            <a:ext cx="11855094" cy="459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1156" y="1220783"/>
            <a:ext cx="11145031" cy="5583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CNKI</a:t>
            </a:r>
            <a:r>
              <a:rPr lang="zh-CN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的新首页的数据检索模块新增了那几个入口？</a:t>
            </a:r>
            <a:br>
              <a:rPr lang="zh-CN" alt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</a:br>
            <a:br>
              <a:rPr lang="zh-CN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</a:br>
            <a:r>
              <a:rPr lang="en-US" altLang="zh-CN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A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、文献检索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B</a:t>
            </a:r>
            <a:r>
              <a:rPr lang="zh-CN" altLang="en-US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知识元检索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C</a:t>
            </a:r>
            <a:r>
              <a:rPr lang="zh-CN" altLang="en-US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刊物检索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D</a:t>
            </a:r>
            <a:r>
              <a:rPr lang="zh-CN" altLang="en-US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引文检索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E</a:t>
            </a:r>
            <a:r>
              <a:rPr lang="zh-CN" altLang="en-US" sz="3600" b="1" dirty="0">
                <a:solidFill>
                  <a:srgbClr val="0CB69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关键词检索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zh-CN" sz="14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正确答案：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ABD</a:t>
            </a:r>
            <a:endParaRPr lang="zh-CN" altLang="en-US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" name="Group 4"/>
          <p:cNvGrpSpPr/>
          <p:nvPr/>
        </p:nvGrpSpPr>
        <p:grpSpPr bwMode="auto">
          <a:xfrm>
            <a:off x="5683251" y="2294467"/>
            <a:ext cx="6102349" cy="4563533"/>
            <a:chOff x="0" y="0"/>
            <a:chExt cx="3844" cy="2875"/>
          </a:xfrm>
        </p:grpSpPr>
        <p:sp>
          <p:nvSpPr>
            <p:cNvPr id="5" name="Freeform 5"/>
            <p:cNvSpPr>
              <a:spLocks noChangeArrowheads="1"/>
            </p:cNvSpPr>
            <p:nvPr/>
          </p:nvSpPr>
          <p:spPr bwMode="auto">
            <a:xfrm>
              <a:off x="0" y="417"/>
              <a:ext cx="3707" cy="2458"/>
            </a:xfrm>
            <a:custGeom>
              <a:avLst/>
              <a:gdLst>
                <a:gd name="T0" fmla="*/ 2436 w 3706"/>
                <a:gd name="T1" fmla="*/ 2458 h 2458"/>
                <a:gd name="T2" fmla="*/ 2698 w 3706"/>
                <a:gd name="T3" fmla="*/ 2046 h 2458"/>
                <a:gd name="T4" fmla="*/ 3706 w 3706"/>
                <a:gd name="T5" fmla="*/ 1638 h 2458"/>
                <a:gd name="T6" fmla="*/ 1122 w 3706"/>
                <a:gd name="T7" fmla="*/ 0 h 2458"/>
                <a:gd name="T8" fmla="*/ 0 w 3706"/>
                <a:gd name="T9" fmla="*/ 2458 h 2458"/>
                <a:gd name="T10" fmla="*/ 2436 w 3706"/>
                <a:gd name="T11" fmla="*/ 2458 h 24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06"/>
                <a:gd name="T19" fmla="*/ 0 h 2458"/>
                <a:gd name="T20" fmla="*/ 3706 w 3706"/>
                <a:gd name="T21" fmla="*/ 2458 h 24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06" h="2458">
                  <a:moveTo>
                    <a:pt x="2436" y="2458"/>
                  </a:moveTo>
                  <a:lnTo>
                    <a:pt x="2698" y="2046"/>
                  </a:lnTo>
                  <a:lnTo>
                    <a:pt x="3706" y="1638"/>
                  </a:lnTo>
                  <a:lnTo>
                    <a:pt x="1122" y="0"/>
                  </a:lnTo>
                  <a:lnTo>
                    <a:pt x="0" y="2458"/>
                  </a:lnTo>
                  <a:lnTo>
                    <a:pt x="2436" y="2458"/>
                  </a:lnTo>
                  <a:close/>
                </a:path>
              </a:pathLst>
            </a:custGeom>
            <a:solidFill>
              <a:srgbClr val="269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Freeform 6"/>
            <p:cNvSpPr>
              <a:spLocks noChangeArrowheads="1"/>
            </p:cNvSpPr>
            <p:nvPr/>
          </p:nvSpPr>
          <p:spPr bwMode="auto">
            <a:xfrm>
              <a:off x="1143" y="2008"/>
              <a:ext cx="673" cy="189"/>
            </a:xfrm>
            <a:custGeom>
              <a:avLst/>
              <a:gdLst>
                <a:gd name="T0" fmla="*/ 0 w 284"/>
                <a:gd name="T1" fmla="*/ 1585802953 h 80"/>
                <a:gd name="T2" fmla="*/ 2147483646 w 284"/>
                <a:gd name="T3" fmla="*/ 0 h 80"/>
                <a:gd name="T4" fmla="*/ 2147483646 w 284"/>
                <a:gd name="T5" fmla="*/ 2147483646 h 80"/>
                <a:gd name="T6" fmla="*/ 1411238139 w 284"/>
                <a:gd name="T7" fmla="*/ 2147483646 h 80"/>
                <a:gd name="T8" fmla="*/ 0 w 284"/>
                <a:gd name="T9" fmla="*/ 1585802953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80"/>
                <a:gd name="T17" fmla="*/ 284 w 284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80">
                  <a:moveTo>
                    <a:pt x="0" y="23"/>
                  </a:moveTo>
                  <a:cubicBezTo>
                    <a:pt x="280" y="0"/>
                    <a:pt x="280" y="0"/>
                    <a:pt x="280" y="0"/>
                  </a:cubicBezTo>
                  <a:cubicBezTo>
                    <a:pt x="280" y="0"/>
                    <a:pt x="284" y="40"/>
                    <a:pt x="187" y="55"/>
                  </a:cubicBezTo>
                  <a:cubicBezTo>
                    <a:pt x="145" y="61"/>
                    <a:pt x="19" y="80"/>
                    <a:pt x="19" y="8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Freeform 7"/>
            <p:cNvSpPr>
              <a:spLocks noChangeArrowheads="1"/>
            </p:cNvSpPr>
            <p:nvPr/>
          </p:nvSpPr>
          <p:spPr bwMode="auto">
            <a:xfrm>
              <a:off x="1423" y="1788"/>
              <a:ext cx="812" cy="189"/>
            </a:xfrm>
            <a:custGeom>
              <a:avLst/>
              <a:gdLst>
                <a:gd name="T0" fmla="*/ 0 w 343"/>
                <a:gd name="T1" fmla="*/ 2147483646 h 80"/>
                <a:gd name="T2" fmla="*/ 2147483646 w 343"/>
                <a:gd name="T3" fmla="*/ 0 h 80"/>
                <a:gd name="T4" fmla="*/ 2147483646 w 343"/>
                <a:gd name="T5" fmla="*/ 2147483646 h 80"/>
                <a:gd name="T6" fmla="*/ 62949120 w 343"/>
                <a:gd name="T7" fmla="*/ 2147483646 h 80"/>
                <a:gd name="T8" fmla="*/ 0 w 343"/>
                <a:gd name="T9" fmla="*/ 2147483646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"/>
                <a:gd name="T16" fmla="*/ 0 h 80"/>
                <a:gd name="T17" fmla="*/ 343 w 343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" h="80">
                  <a:moveTo>
                    <a:pt x="0" y="32"/>
                  </a:moveTo>
                  <a:cubicBezTo>
                    <a:pt x="339" y="0"/>
                    <a:pt x="339" y="0"/>
                    <a:pt x="339" y="0"/>
                  </a:cubicBezTo>
                  <a:cubicBezTo>
                    <a:pt x="339" y="0"/>
                    <a:pt x="343" y="40"/>
                    <a:pt x="219" y="55"/>
                  </a:cubicBezTo>
                  <a:cubicBezTo>
                    <a:pt x="164" y="61"/>
                    <a:pt x="1" y="80"/>
                    <a:pt x="1" y="8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Freeform 8"/>
            <p:cNvSpPr>
              <a:spLocks noChangeArrowheads="1"/>
            </p:cNvSpPr>
            <p:nvPr/>
          </p:nvSpPr>
          <p:spPr bwMode="auto">
            <a:xfrm>
              <a:off x="1404" y="1642"/>
              <a:ext cx="815" cy="188"/>
            </a:xfrm>
            <a:custGeom>
              <a:avLst/>
              <a:gdLst>
                <a:gd name="T0" fmla="*/ 0 w 344"/>
                <a:gd name="T1" fmla="*/ 2147483646 h 80"/>
                <a:gd name="T2" fmla="*/ 2147483646 w 344"/>
                <a:gd name="T3" fmla="*/ 0 h 80"/>
                <a:gd name="T4" fmla="*/ 2147483646 w 344"/>
                <a:gd name="T5" fmla="*/ 2147483646 h 80"/>
                <a:gd name="T6" fmla="*/ 150665286 w 344"/>
                <a:gd name="T7" fmla="*/ 2147483646 h 80"/>
                <a:gd name="T8" fmla="*/ 0 w 344"/>
                <a:gd name="T9" fmla="*/ 2147483646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80"/>
                <a:gd name="T17" fmla="*/ 344 w 344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80">
                  <a:moveTo>
                    <a:pt x="0" y="32"/>
                  </a:moveTo>
                  <a:cubicBezTo>
                    <a:pt x="339" y="0"/>
                    <a:pt x="339" y="0"/>
                    <a:pt x="339" y="0"/>
                  </a:cubicBezTo>
                  <a:cubicBezTo>
                    <a:pt x="339" y="0"/>
                    <a:pt x="344" y="40"/>
                    <a:pt x="219" y="55"/>
                  </a:cubicBezTo>
                  <a:cubicBezTo>
                    <a:pt x="165" y="61"/>
                    <a:pt x="2" y="80"/>
                    <a:pt x="2" y="8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Freeform 9"/>
            <p:cNvSpPr>
              <a:spLocks noChangeArrowheads="1"/>
            </p:cNvSpPr>
            <p:nvPr/>
          </p:nvSpPr>
          <p:spPr bwMode="auto">
            <a:xfrm>
              <a:off x="543" y="1764"/>
              <a:ext cx="692" cy="755"/>
            </a:xfrm>
            <a:custGeom>
              <a:avLst/>
              <a:gdLst>
                <a:gd name="T0" fmla="*/ 1153766101 w 292"/>
                <a:gd name="T1" fmla="*/ 2147483646 h 319"/>
                <a:gd name="T2" fmla="*/ 2147483646 w 292"/>
                <a:gd name="T3" fmla="*/ 2147483646 h 319"/>
                <a:gd name="T4" fmla="*/ 2147483646 w 292"/>
                <a:gd name="T5" fmla="*/ 2147483646 h 319"/>
                <a:gd name="T6" fmla="*/ 2147483646 w 292"/>
                <a:gd name="T7" fmla="*/ 2147483646 h 319"/>
                <a:gd name="T8" fmla="*/ 2147483646 w 292"/>
                <a:gd name="T9" fmla="*/ 2147483646 h 319"/>
                <a:gd name="T10" fmla="*/ 2147483646 w 292"/>
                <a:gd name="T11" fmla="*/ 0 h 319"/>
                <a:gd name="T12" fmla="*/ 1153766101 w 292"/>
                <a:gd name="T13" fmla="*/ 2147483646 h 3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2"/>
                <a:gd name="T22" fmla="*/ 0 h 319"/>
                <a:gd name="T23" fmla="*/ 292 w 292"/>
                <a:gd name="T24" fmla="*/ 319 h 3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2" h="319">
                  <a:moveTo>
                    <a:pt x="16" y="181"/>
                  </a:moveTo>
                  <a:cubicBezTo>
                    <a:pt x="16" y="181"/>
                    <a:pt x="0" y="233"/>
                    <a:pt x="56" y="269"/>
                  </a:cubicBezTo>
                  <a:cubicBezTo>
                    <a:pt x="133" y="319"/>
                    <a:pt x="167" y="304"/>
                    <a:pt x="192" y="285"/>
                  </a:cubicBezTo>
                  <a:cubicBezTo>
                    <a:pt x="223" y="261"/>
                    <a:pt x="292" y="157"/>
                    <a:pt x="292" y="157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184" y="0"/>
                    <a:pt x="184" y="0"/>
                    <a:pt x="184" y="0"/>
                  </a:cubicBezTo>
                  <a:lnTo>
                    <a:pt x="16" y="181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Freeform 10"/>
            <p:cNvSpPr>
              <a:spLocks noChangeArrowheads="1"/>
            </p:cNvSpPr>
            <p:nvPr/>
          </p:nvSpPr>
          <p:spPr bwMode="auto">
            <a:xfrm>
              <a:off x="580" y="1380"/>
              <a:ext cx="879" cy="937"/>
            </a:xfrm>
            <a:custGeom>
              <a:avLst/>
              <a:gdLst>
                <a:gd name="T0" fmla="*/ 2147483646 w 371"/>
                <a:gd name="T1" fmla="*/ 2147483646 h 396"/>
                <a:gd name="T2" fmla="*/ 0 w 371"/>
                <a:gd name="T3" fmla="*/ 2147483646 h 396"/>
                <a:gd name="T4" fmla="*/ 2147483646 w 371"/>
                <a:gd name="T5" fmla="*/ 860245691 h 396"/>
                <a:gd name="T6" fmla="*/ 2147483646 w 371"/>
                <a:gd name="T7" fmla="*/ 0 h 396"/>
                <a:gd name="T8" fmla="*/ 2147483646 w 371"/>
                <a:gd name="T9" fmla="*/ 2147483646 h 396"/>
                <a:gd name="T10" fmla="*/ 2147483646 w 371"/>
                <a:gd name="T11" fmla="*/ 2147483646 h 396"/>
                <a:gd name="T12" fmla="*/ 2147483646 w 371"/>
                <a:gd name="T13" fmla="*/ 2147483646 h 396"/>
                <a:gd name="T14" fmla="*/ 2147483646 w 371"/>
                <a:gd name="T15" fmla="*/ 2147483646 h 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"/>
                <a:gd name="T25" fmla="*/ 0 h 396"/>
                <a:gd name="T26" fmla="*/ 371 w 371"/>
                <a:gd name="T27" fmla="*/ 396 h 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" h="396">
                  <a:moveTo>
                    <a:pt x="58" y="396"/>
                  </a:moveTo>
                  <a:cubicBezTo>
                    <a:pt x="32" y="391"/>
                    <a:pt x="0" y="343"/>
                    <a:pt x="0" y="343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71" y="31"/>
                    <a:pt x="330" y="50"/>
                  </a:cubicBezTo>
                  <a:cubicBezTo>
                    <a:pt x="290" y="69"/>
                    <a:pt x="188" y="107"/>
                    <a:pt x="185" y="114"/>
                  </a:cubicBezTo>
                  <a:cubicBezTo>
                    <a:pt x="183" y="121"/>
                    <a:pt x="82" y="384"/>
                    <a:pt x="82" y="384"/>
                  </a:cubicBezTo>
                  <a:lnTo>
                    <a:pt x="58" y="396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Freeform 11"/>
            <p:cNvSpPr>
              <a:spLocks noChangeArrowheads="1"/>
            </p:cNvSpPr>
            <p:nvPr/>
          </p:nvSpPr>
          <p:spPr bwMode="auto">
            <a:xfrm>
              <a:off x="973" y="123"/>
              <a:ext cx="1439" cy="1951"/>
            </a:xfrm>
            <a:custGeom>
              <a:avLst/>
              <a:gdLst>
                <a:gd name="T0" fmla="*/ 2096833558 w 608"/>
                <a:gd name="T1" fmla="*/ 0 h 824"/>
                <a:gd name="T2" fmla="*/ 2147483646 w 608"/>
                <a:gd name="T3" fmla="*/ 0 h 824"/>
                <a:gd name="T4" fmla="*/ 2147483646 w 608"/>
                <a:gd name="T5" fmla="*/ 2147483646 h 824"/>
                <a:gd name="T6" fmla="*/ 2096833558 w 608"/>
                <a:gd name="T7" fmla="*/ 2147483646 h 824"/>
                <a:gd name="T8" fmla="*/ 0 w 608"/>
                <a:gd name="T9" fmla="*/ 2147483646 h 824"/>
                <a:gd name="T10" fmla="*/ 0 w 608"/>
                <a:gd name="T11" fmla="*/ 1591290633 h 824"/>
                <a:gd name="T12" fmla="*/ 2096833558 w 608"/>
                <a:gd name="T13" fmla="*/ 0 h 8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"/>
                <a:gd name="T22" fmla="*/ 0 h 824"/>
                <a:gd name="T23" fmla="*/ 608 w 608"/>
                <a:gd name="T24" fmla="*/ 824 h 8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" h="824">
                  <a:moveTo>
                    <a:pt x="29" y="0"/>
                  </a:moveTo>
                  <a:cubicBezTo>
                    <a:pt x="608" y="0"/>
                    <a:pt x="608" y="0"/>
                    <a:pt x="608" y="0"/>
                  </a:cubicBezTo>
                  <a:cubicBezTo>
                    <a:pt x="608" y="824"/>
                    <a:pt x="608" y="824"/>
                    <a:pt x="608" y="824"/>
                  </a:cubicBezTo>
                  <a:cubicBezTo>
                    <a:pt x="29" y="824"/>
                    <a:pt x="29" y="824"/>
                    <a:pt x="29" y="824"/>
                  </a:cubicBezTo>
                  <a:cubicBezTo>
                    <a:pt x="13" y="824"/>
                    <a:pt x="0" y="814"/>
                    <a:pt x="0" y="80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3" y="0"/>
                    <a:pt x="29" y="0"/>
                  </a:cubicBezTo>
                  <a:close/>
                </a:path>
              </a:pathLst>
            </a:custGeom>
            <a:solidFill>
              <a:srgbClr val="1F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Freeform 12"/>
            <p:cNvSpPr>
              <a:spLocks noChangeArrowheads="1"/>
            </p:cNvSpPr>
            <p:nvPr/>
          </p:nvSpPr>
          <p:spPr bwMode="auto">
            <a:xfrm>
              <a:off x="1039" y="500"/>
              <a:ext cx="1373" cy="1534"/>
            </a:xfrm>
            <a:custGeom>
              <a:avLst/>
              <a:gdLst>
                <a:gd name="T0" fmla="*/ 0 w 580"/>
                <a:gd name="T1" fmla="*/ 2147483646 h 648"/>
                <a:gd name="T2" fmla="*/ 0 w 580"/>
                <a:gd name="T3" fmla="*/ 2147483646 h 648"/>
                <a:gd name="T4" fmla="*/ 2147483646 w 580"/>
                <a:gd name="T5" fmla="*/ 151716430 h 648"/>
                <a:gd name="T6" fmla="*/ 2147483646 w 580"/>
                <a:gd name="T7" fmla="*/ 2147483646 h 648"/>
                <a:gd name="T8" fmla="*/ 2147483646 w 580"/>
                <a:gd name="T9" fmla="*/ 2147483646 h 648"/>
                <a:gd name="T10" fmla="*/ 0 w 580"/>
                <a:gd name="T11" fmla="*/ 2147483646 h 6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0"/>
                <a:gd name="T19" fmla="*/ 0 h 648"/>
                <a:gd name="T20" fmla="*/ 580 w 580"/>
                <a:gd name="T21" fmla="*/ 648 h 6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0" h="648">
                  <a:moveTo>
                    <a:pt x="0" y="648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326" y="0"/>
                    <a:pt x="440" y="2"/>
                  </a:cubicBezTo>
                  <a:cubicBezTo>
                    <a:pt x="553" y="5"/>
                    <a:pt x="580" y="44"/>
                    <a:pt x="580" y="44"/>
                  </a:cubicBezTo>
                  <a:cubicBezTo>
                    <a:pt x="580" y="648"/>
                    <a:pt x="580" y="648"/>
                    <a:pt x="580" y="648"/>
                  </a:cubicBezTo>
                  <a:lnTo>
                    <a:pt x="0" y="648"/>
                  </a:ln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Freeform 13"/>
            <p:cNvSpPr>
              <a:spLocks noChangeArrowheads="1"/>
            </p:cNvSpPr>
            <p:nvPr/>
          </p:nvSpPr>
          <p:spPr bwMode="auto">
            <a:xfrm>
              <a:off x="1039" y="40"/>
              <a:ext cx="1373" cy="1994"/>
            </a:xfrm>
            <a:custGeom>
              <a:avLst/>
              <a:gdLst>
                <a:gd name="T0" fmla="*/ 2147483646 w 580"/>
                <a:gd name="T1" fmla="*/ 152523843 h 842"/>
                <a:gd name="T2" fmla="*/ 2147483646 w 580"/>
                <a:gd name="T3" fmla="*/ 2147483646 h 842"/>
                <a:gd name="T4" fmla="*/ 2147483646 w 580"/>
                <a:gd name="T5" fmla="*/ 2147483646 h 842"/>
                <a:gd name="T6" fmla="*/ 2147483646 w 580"/>
                <a:gd name="T7" fmla="*/ 2147483646 h 842"/>
                <a:gd name="T8" fmla="*/ 0 w 580"/>
                <a:gd name="T9" fmla="*/ 2147483646 h 842"/>
                <a:gd name="T10" fmla="*/ 0 w 580"/>
                <a:gd name="T11" fmla="*/ 2147483646 h 842"/>
                <a:gd name="T12" fmla="*/ 2147483646 w 580"/>
                <a:gd name="T13" fmla="*/ 152523843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0"/>
                <a:gd name="T22" fmla="*/ 0 h 842"/>
                <a:gd name="T23" fmla="*/ 580 w 580"/>
                <a:gd name="T24" fmla="*/ 842 h 8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0" h="842">
                  <a:moveTo>
                    <a:pt x="440" y="2"/>
                  </a:moveTo>
                  <a:cubicBezTo>
                    <a:pt x="553" y="5"/>
                    <a:pt x="580" y="44"/>
                    <a:pt x="580" y="44"/>
                  </a:cubicBezTo>
                  <a:cubicBezTo>
                    <a:pt x="580" y="842"/>
                    <a:pt x="580" y="842"/>
                    <a:pt x="580" y="842"/>
                  </a:cubicBezTo>
                  <a:cubicBezTo>
                    <a:pt x="580" y="842"/>
                    <a:pt x="553" y="802"/>
                    <a:pt x="440" y="800"/>
                  </a:cubicBezTo>
                  <a:cubicBezTo>
                    <a:pt x="326" y="798"/>
                    <a:pt x="0" y="842"/>
                    <a:pt x="0" y="84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326" y="0"/>
                    <a:pt x="4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Freeform 14"/>
            <p:cNvSpPr>
              <a:spLocks noChangeArrowheads="1"/>
            </p:cNvSpPr>
            <p:nvPr/>
          </p:nvSpPr>
          <p:spPr bwMode="auto">
            <a:xfrm>
              <a:off x="1179" y="128"/>
              <a:ext cx="1093" cy="157"/>
            </a:xfrm>
            <a:custGeom>
              <a:avLst/>
              <a:gdLst>
                <a:gd name="T0" fmla="*/ 2147483646 w 462"/>
                <a:gd name="T1" fmla="*/ 142774594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42774594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Freeform 15"/>
            <p:cNvSpPr>
              <a:spLocks noChangeArrowheads="1"/>
            </p:cNvSpPr>
            <p:nvPr/>
          </p:nvSpPr>
          <p:spPr bwMode="auto">
            <a:xfrm>
              <a:off x="1179" y="284"/>
              <a:ext cx="1093" cy="159"/>
            </a:xfrm>
            <a:custGeom>
              <a:avLst/>
              <a:gdLst>
                <a:gd name="T0" fmla="*/ 2147483646 w 462"/>
                <a:gd name="T1" fmla="*/ 159020513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59020513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Freeform 16"/>
            <p:cNvSpPr>
              <a:spLocks noChangeArrowheads="1"/>
            </p:cNvSpPr>
            <p:nvPr/>
          </p:nvSpPr>
          <p:spPr bwMode="auto">
            <a:xfrm>
              <a:off x="1179" y="443"/>
              <a:ext cx="1093" cy="156"/>
            </a:xfrm>
            <a:custGeom>
              <a:avLst/>
              <a:gdLst>
                <a:gd name="T0" fmla="*/ 2147483646 w 462"/>
                <a:gd name="T1" fmla="*/ 148110510 h 66"/>
                <a:gd name="T2" fmla="*/ 2147483646 w 462"/>
                <a:gd name="T3" fmla="*/ 2147483646 h 66"/>
                <a:gd name="T4" fmla="*/ 2147483646 w 462"/>
                <a:gd name="T5" fmla="*/ 2147483646 h 66"/>
                <a:gd name="T6" fmla="*/ 2147483646 w 462"/>
                <a:gd name="T7" fmla="*/ 2147483646 h 66"/>
                <a:gd name="T8" fmla="*/ 0 w 462"/>
                <a:gd name="T9" fmla="*/ 2147483646 h 66"/>
                <a:gd name="T10" fmla="*/ 0 w 462"/>
                <a:gd name="T11" fmla="*/ 2147483646 h 66"/>
                <a:gd name="T12" fmla="*/ 2147483646 w 462"/>
                <a:gd name="T13" fmla="*/ 14811051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6"/>
                <a:gd name="T23" fmla="*/ 462 w 462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6">
                  <a:moveTo>
                    <a:pt x="350" y="2"/>
                  </a:moveTo>
                  <a:cubicBezTo>
                    <a:pt x="440" y="3"/>
                    <a:pt x="462" y="35"/>
                    <a:pt x="462" y="3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6"/>
                    <a:pt x="440" y="35"/>
                    <a:pt x="350" y="33"/>
                  </a:cubicBezTo>
                  <a:cubicBezTo>
                    <a:pt x="260" y="32"/>
                    <a:pt x="0" y="66"/>
                    <a:pt x="0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Freeform 17"/>
            <p:cNvSpPr>
              <a:spLocks noChangeArrowheads="1"/>
            </p:cNvSpPr>
            <p:nvPr/>
          </p:nvSpPr>
          <p:spPr bwMode="auto">
            <a:xfrm>
              <a:off x="1179" y="599"/>
              <a:ext cx="1093" cy="159"/>
            </a:xfrm>
            <a:custGeom>
              <a:avLst/>
              <a:gdLst>
                <a:gd name="T0" fmla="*/ 2147483646 w 462"/>
                <a:gd name="T1" fmla="*/ 159020513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59020513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5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Freeform 18"/>
            <p:cNvSpPr>
              <a:spLocks noChangeArrowheads="1"/>
            </p:cNvSpPr>
            <p:nvPr/>
          </p:nvSpPr>
          <p:spPr bwMode="auto">
            <a:xfrm>
              <a:off x="1179" y="755"/>
              <a:ext cx="1093" cy="159"/>
            </a:xfrm>
            <a:custGeom>
              <a:avLst/>
              <a:gdLst>
                <a:gd name="T0" fmla="*/ 2147483646 w 462"/>
                <a:gd name="T1" fmla="*/ 159020513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59020513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Freeform 19"/>
            <p:cNvSpPr>
              <a:spLocks noChangeArrowheads="1"/>
            </p:cNvSpPr>
            <p:nvPr/>
          </p:nvSpPr>
          <p:spPr bwMode="auto">
            <a:xfrm>
              <a:off x="1179" y="912"/>
              <a:ext cx="1093" cy="157"/>
            </a:xfrm>
            <a:custGeom>
              <a:avLst/>
              <a:gdLst>
                <a:gd name="T0" fmla="*/ 2147483646 w 462"/>
                <a:gd name="T1" fmla="*/ 142774594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42774594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Freeform 20"/>
            <p:cNvSpPr>
              <a:spLocks noChangeArrowheads="1"/>
            </p:cNvSpPr>
            <p:nvPr/>
          </p:nvSpPr>
          <p:spPr bwMode="auto">
            <a:xfrm>
              <a:off x="1179" y="1069"/>
              <a:ext cx="1093" cy="156"/>
            </a:xfrm>
            <a:custGeom>
              <a:avLst/>
              <a:gdLst>
                <a:gd name="T0" fmla="*/ 2147483646 w 462"/>
                <a:gd name="T1" fmla="*/ 62662139 h 66"/>
                <a:gd name="T2" fmla="*/ 2147483646 w 462"/>
                <a:gd name="T3" fmla="*/ 2147483646 h 66"/>
                <a:gd name="T4" fmla="*/ 2147483646 w 462"/>
                <a:gd name="T5" fmla="*/ 2147483646 h 66"/>
                <a:gd name="T6" fmla="*/ 2147483646 w 462"/>
                <a:gd name="T7" fmla="*/ 2147483646 h 66"/>
                <a:gd name="T8" fmla="*/ 0 w 462"/>
                <a:gd name="T9" fmla="*/ 2147483646 h 66"/>
                <a:gd name="T10" fmla="*/ 0 w 462"/>
                <a:gd name="T11" fmla="*/ 2147483646 h 66"/>
                <a:gd name="T12" fmla="*/ 2147483646 w 462"/>
                <a:gd name="T13" fmla="*/ 62662139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6"/>
                <a:gd name="T23" fmla="*/ 462 w 462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6">
                  <a:moveTo>
                    <a:pt x="350" y="1"/>
                  </a:moveTo>
                  <a:cubicBezTo>
                    <a:pt x="440" y="3"/>
                    <a:pt x="462" y="34"/>
                    <a:pt x="462" y="34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6"/>
                    <a:pt x="440" y="35"/>
                    <a:pt x="350" y="33"/>
                  </a:cubicBezTo>
                  <a:cubicBezTo>
                    <a:pt x="260" y="31"/>
                    <a:pt x="0" y="66"/>
                    <a:pt x="0" y="6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60" y="0"/>
                    <a:pt x="350" y="1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Freeform 21"/>
            <p:cNvSpPr>
              <a:spLocks noChangeArrowheads="1"/>
            </p:cNvSpPr>
            <p:nvPr/>
          </p:nvSpPr>
          <p:spPr bwMode="auto">
            <a:xfrm>
              <a:off x="1179" y="1225"/>
              <a:ext cx="1093" cy="156"/>
            </a:xfrm>
            <a:custGeom>
              <a:avLst/>
              <a:gdLst>
                <a:gd name="T0" fmla="*/ 2147483646 w 462"/>
                <a:gd name="T1" fmla="*/ 172416270 h 66"/>
                <a:gd name="T2" fmla="*/ 2147483646 w 462"/>
                <a:gd name="T3" fmla="*/ 2147483646 h 66"/>
                <a:gd name="T4" fmla="*/ 2147483646 w 462"/>
                <a:gd name="T5" fmla="*/ 2147483646 h 66"/>
                <a:gd name="T6" fmla="*/ 2147483646 w 462"/>
                <a:gd name="T7" fmla="*/ 2147483646 h 66"/>
                <a:gd name="T8" fmla="*/ 0 w 462"/>
                <a:gd name="T9" fmla="*/ 2147483646 h 66"/>
                <a:gd name="T10" fmla="*/ 0 w 462"/>
                <a:gd name="T11" fmla="*/ 2147483646 h 66"/>
                <a:gd name="T12" fmla="*/ 2147483646 w 462"/>
                <a:gd name="T13" fmla="*/ 17241627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6"/>
                <a:gd name="T23" fmla="*/ 462 w 462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6">
                  <a:moveTo>
                    <a:pt x="350" y="2"/>
                  </a:moveTo>
                  <a:cubicBezTo>
                    <a:pt x="440" y="3"/>
                    <a:pt x="462" y="35"/>
                    <a:pt x="462" y="3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6"/>
                    <a:pt x="440" y="35"/>
                    <a:pt x="350" y="33"/>
                  </a:cubicBezTo>
                  <a:cubicBezTo>
                    <a:pt x="260" y="32"/>
                    <a:pt x="0" y="66"/>
                    <a:pt x="0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Freeform 22"/>
            <p:cNvSpPr>
              <a:spLocks noChangeArrowheads="1"/>
            </p:cNvSpPr>
            <p:nvPr/>
          </p:nvSpPr>
          <p:spPr bwMode="auto">
            <a:xfrm>
              <a:off x="1179" y="1383"/>
              <a:ext cx="1093" cy="159"/>
            </a:xfrm>
            <a:custGeom>
              <a:avLst/>
              <a:gdLst>
                <a:gd name="T0" fmla="*/ 2147483646 w 462"/>
                <a:gd name="T1" fmla="*/ 142774594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42774594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5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Freeform 23"/>
            <p:cNvSpPr>
              <a:spLocks noChangeArrowheads="1"/>
            </p:cNvSpPr>
            <p:nvPr/>
          </p:nvSpPr>
          <p:spPr bwMode="auto">
            <a:xfrm>
              <a:off x="2405" y="123"/>
              <a:ext cx="1439" cy="1951"/>
            </a:xfrm>
            <a:custGeom>
              <a:avLst/>
              <a:gdLst>
                <a:gd name="T0" fmla="*/ 2147483646 w 608"/>
                <a:gd name="T1" fmla="*/ 0 h 824"/>
                <a:gd name="T2" fmla="*/ 0 w 608"/>
                <a:gd name="T3" fmla="*/ 0 h 824"/>
                <a:gd name="T4" fmla="*/ 0 w 608"/>
                <a:gd name="T5" fmla="*/ 2147483646 h 824"/>
                <a:gd name="T6" fmla="*/ 2147483646 w 608"/>
                <a:gd name="T7" fmla="*/ 2147483646 h 824"/>
                <a:gd name="T8" fmla="*/ 2147483646 w 608"/>
                <a:gd name="T9" fmla="*/ 2147483646 h 824"/>
                <a:gd name="T10" fmla="*/ 2147483646 w 608"/>
                <a:gd name="T11" fmla="*/ 1591290633 h 824"/>
                <a:gd name="T12" fmla="*/ 2147483646 w 608"/>
                <a:gd name="T13" fmla="*/ 0 h 8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"/>
                <a:gd name="T22" fmla="*/ 0 h 824"/>
                <a:gd name="T23" fmla="*/ 608 w 608"/>
                <a:gd name="T24" fmla="*/ 824 h 8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" h="824">
                  <a:moveTo>
                    <a:pt x="5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580" y="824"/>
                    <a:pt x="580" y="824"/>
                    <a:pt x="580" y="824"/>
                  </a:cubicBezTo>
                  <a:cubicBezTo>
                    <a:pt x="596" y="824"/>
                    <a:pt x="608" y="814"/>
                    <a:pt x="608" y="801"/>
                  </a:cubicBezTo>
                  <a:cubicBezTo>
                    <a:pt x="608" y="22"/>
                    <a:pt x="608" y="22"/>
                    <a:pt x="608" y="22"/>
                  </a:cubicBezTo>
                  <a:cubicBezTo>
                    <a:pt x="608" y="10"/>
                    <a:pt x="596" y="0"/>
                    <a:pt x="580" y="0"/>
                  </a:cubicBezTo>
                  <a:close/>
                </a:path>
              </a:pathLst>
            </a:custGeom>
            <a:solidFill>
              <a:srgbClr val="1F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Freeform 24"/>
            <p:cNvSpPr>
              <a:spLocks noChangeArrowheads="1"/>
            </p:cNvSpPr>
            <p:nvPr/>
          </p:nvSpPr>
          <p:spPr bwMode="auto">
            <a:xfrm>
              <a:off x="2405" y="500"/>
              <a:ext cx="1375" cy="1534"/>
            </a:xfrm>
            <a:custGeom>
              <a:avLst/>
              <a:gdLst>
                <a:gd name="T0" fmla="*/ 2147483646 w 581"/>
                <a:gd name="T1" fmla="*/ 2147483646 h 648"/>
                <a:gd name="T2" fmla="*/ 2147483646 w 581"/>
                <a:gd name="T3" fmla="*/ 2147483646 h 648"/>
                <a:gd name="T4" fmla="*/ 2147483646 w 581"/>
                <a:gd name="T5" fmla="*/ 151716430 h 648"/>
                <a:gd name="T6" fmla="*/ 0 w 581"/>
                <a:gd name="T7" fmla="*/ 2147483646 h 648"/>
                <a:gd name="T8" fmla="*/ 0 w 581"/>
                <a:gd name="T9" fmla="*/ 2147483646 h 648"/>
                <a:gd name="T10" fmla="*/ 2147483646 w 581"/>
                <a:gd name="T11" fmla="*/ 2147483646 h 6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1"/>
                <a:gd name="T19" fmla="*/ 0 h 648"/>
                <a:gd name="T20" fmla="*/ 581 w 581"/>
                <a:gd name="T21" fmla="*/ 648 h 6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1" h="648">
                  <a:moveTo>
                    <a:pt x="581" y="648"/>
                  </a:moveTo>
                  <a:cubicBezTo>
                    <a:pt x="581" y="44"/>
                    <a:pt x="581" y="44"/>
                    <a:pt x="581" y="44"/>
                  </a:cubicBezTo>
                  <a:cubicBezTo>
                    <a:pt x="581" y="44"/>
                    <a:pt x="255" y="0"/>
                    <a:pt x="141" y="2"/>
                  </a:cubicBezTo>
                  <a:cubicBezTo>
                    <a:pt x="27" y="5"/>
                    <a:pt x="0" y="44"/>
                    <a:pt x="0" y="44"/>
                  </a:cubicBezTo>
                  <a:cubicBezTo>
                    <a:pt x="0" y="648"/>
                    <a:pt x="0" y="648"/>
                    <a:pt x="0" y="648"/>
                  </a:cubicBezTo>
                  <a:lnTo>
                    <a:pt x="581" y="648"/>
                  </a:lnTo>
                  <a:close/>
                </a:path>
              </a:pathLst>
            </a:custGeom>
            <a:solidFill>
              <a:srgbClr val="A5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Freeform 25"/>
            <p:cNvSpPr>
              <a:spLocks noChangeArrowheads="1"/>
            </p:cNvSpPr>
            <p:nvPr/>
          </p:nvSpPr>
          <p:spPr bwMode="auto">
            <a:xfrm>
              <a:off x="2405" y="40"/>
              <a:ext cx="1375" cy="1994"/>
            </a:xfrm>
            <a:custGeom>
              <a:avLst/>
              <a:gdLst>
                <a:gd name="T0" fmla="*/ 2147483646 w 581"/>
                <a:gd name="T1" fmla="*/ 152523843 h 842"/>
                <a:gd name="T2" fmla="*/ 0 w 581"/>
                <a:gd name="T3" fmla="*/ 2147483646 h 842"/>
                <a:gd name="T4" fmla="*/ 0 w 581"/>
                <a:gd name="T5" fmla="*/ 2147483646 h 842"/>
                <a:gd name="T6" fmla="*/ 2147483646 w 581"/>
                <a:gd name="T7" fmla="*/ 2147483646 h 842"/>
                <a:gd name="T8" fmla="*/ 2147483646 w 581"/>
                <a:gd name="T9" fmla="*/ 2147483646 h 842"/>
                <a:gd name="T10" fmla="*/ 2147483646 w 581"/>
                <a:gd name="T11" fmla="*/ 2147483646 h 842"/>
                <a:gd name="T12" fmla="*/ 2147483646 w 581"/>
                <a:gd name="T13" fmla="*/ 152523843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1"/>
                <a:gd name="T22" fmla="*/ 0 h 842"/>
                <a:gd name="T23" fmla="*/ 581 w 581"/>
                <a:gd name="T24" fmla="*/ 842 h 8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1" h="842">
                  <a:moveTo>
                    <a:pt x="141" y="2"/>
                  </a:moveTo>
                  <a:cubicBezTo>
                    <a:pt x="27" y="5"/>
                    <a:pt x="0" y="44"/>
                    <a:pt x="0" y="44"/>
                  </a:cubicBezTo>
                  <a:cubicBezTo>
                    <a:pt x="0" y="842"/>
                    <a:pt x="0" y="842"/>
                    <a:pt x="0" y="842"/>
                  </a:cubicBezTo>
                  <a:cubicBezTo>
                    <a:pt x="0" y="842"/>
                    <a:pt x="27" y="802"/>
                    <a:pt x="141" y="800"/>
                  </a:cubicBezTo>
                  <a:cubicBezTo>
                    <a:pt x="255" y="798"/>
                    <a:pt x="581" y="842"/>
                    <a:pt x="581" y="842"/>
                  </a:cubicBezTo>
                  <a:cubicBezTo>
                    <a:pt x="581" y="44"/>
                    <a:pt x="581" y="44"/>
                    <a:pt x="581" y="44"/>
                  </a:cubicBezTo>
                  <a:cubicBezTo>
                    <a:pt x="581" y="44"/>
                    <a:pt x="255" y="0"/>
                    <a:pt x="14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6" name="Freeform 26"/>
            <p:cNvSpPr>
              <a:spLocks noChangeArrowheads="1"/>
            </p:cNvSpPr>
            <p:nvPr/>
          </p:nvSpPr>
          <p:spPr bwMode="auto">
            <a:xfrm>
              <a:off x="696" y="1627"/>
              <a:ext cx="724" cy="729"/>
            </a:xfrm>
            <a:custGeom>
              <a:avLst/>
              <a:gdLst>
                <a:gd name="T0" fmla="*/ 269133890 w 306"/>
                <a:gd name="T1" fmla="*/ 2147483646 h 308"/>
                <a:gd name="T2" fmla="*/ 728087718 w 306"/>
                <a:gd name="T3" fmla="*/ 2147483646 h 308"/>
                <a:gd name="T4" fmla="*/ 2147483646 w 306"/>
                <a:gd name="T5" fmla="*/ 2147483646 h 308"/>
                <a:gd name="T6" fmla="*/ 2147483646 w 306"/>
                <a:gd name="T7" fmla="*/ 0 h 308"/>
                <a:gd name="T8" fmla="*/ 2147483646 w 306"/>
                <a:gd name="T9" fmla="*/ 2147483646 h 308"/>
                <a:gd name="T10" fmla="*/ 2147483646 w 306"/>
                <a:gd name="T11" fmla="*/ 2147483646 h 308"/>
                <a:gd name="T12" fmla="*/ 2147483646 w 306"/>
                <a:gd name="T13" fmla="*/ 2147483646 h 308"/>
                <a:gd name="T14" fmla="*/ 2147483646 w 306"/>
                <a:gd name="T15" fmla="*/ 2147483646 h 308"/>
                <a:gd name="T16" fmla="*/ 2147483646 w 306"/>
                <a:gd name="T17" fmla="*/ 2147483646 h 308"/>
                <a:gd name="T18" fmla="*/ 269133890 w 306"/>
                <a:gd name="T19" fmla="*/ 2147483646 h 3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6"/>
                <a:gd name="T31" fmla="*/ 0 h 308"/>
                <a:gd name="T32" fmla="*/ 306 w 306"/>
                <a:gd name="T33" fmla="*/ 308 h 3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6" h="308">
                  <a:moveTo>
                    <a:pt x="4" y="256"/>
                  </a:moveTo>
                  <a:cubicBezTo>
                    <a:pt x="0" y="231"/>
                    <a:pt x="10" y="201"/>
                    <a:pt x="10" y="201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89" y="0"/>
                    <a:pt x="306" y="50"/>
                    <a:pt x="259" y="75"/>
                  </a:cubicBezTo>
                  <a:cubicBezTo>
                    <a:pt x="197" y="108"/>
                    <a:pt x="141" y="117"/>
                    <a:pt x="141" y="117"/>
                  </a:cubicBezTo>
                  <a:cubicBezTo>
                    <a:pt x="111" y="242"/>
                    <a:pt x="111" y="242"/>
                    <a:pt x="111" y="242"/>
                  </a:cubicBezTo>
                  <a:cubicBezTo>
                    <a:pt x="111" y="242"/>
                    <a:pt x="111" y="250"/>
                    <a:pt x="106" y="260"/>
                  </a:cubicBezTo>
                  <a:cubicBezTo>
                    <a:pt x="98" y="280"/>
                    <a:pt x="81" y="308"/>
                    <a:pt x="54" y="307"/>
                  </a:cubicBezTo>
                  <a:cubicBezTo>
                    <a:pt x="9" y="305"/>
                    <a:pt x="6" y="271"/>
                    <a:pt x="4" y="256"/>
                  </a:cubicBez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Freeform 27"/>
            <p:cNvSpPr>
              <a:spLocks noChangeArrowheads="1"/>
            </p:cNvSpPr>
            <p:nvPr/>
          </p:nvSpPr>
          <p:spPr bwMode="auto">
            <a:xfrm>
              <a:off x="573" y="2262"/>
              <a:ext cx="561" cy="613"/>
            </a:xfrm>
            <a:custGeom>
              <a:avLst/>
              <a:gdLst>
                <a:gd name="T0" fmla="*/ 0 w 561"/>
                <a:gd name="T1" fmla="*/ 0 h 614"/>
                <a:gd name="T2" fmla="*/ 24 w 561"/>
                <a:gd name="T3" fmla="*/ 614 h 614"/>
                <a:gd name="T4" fmla="*/ 561 w 561"/>
                <a:gd name="T5" fmla="*/ 614 h 614"/>
                <a:gd name="T6" fmla="*/ 464 w 561"/>
                <a:gd name="T7" fmla="*/ 149 h 614"/>
                <a:gd name="T8" fmla="*/ 0 w 561"/>
                <a:gd name="T9" fmla="*/ 0 h 6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1"/>
                <a:gd name="T16" fmla="*/ 0 h 614"/>
                <a:gd name="T17" fmla="*/ 561 w 561"/>
                <a:gd name="T18" fmla="*/ 614 h 6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1" h="614">
                  <a:moveTo>
                    <a:pt x="0" y="0"/>
                  </a:moveTo>
                  <a:lnTo>
                    <a:pt x="24" y="614"/>
                  </a:lnTo>
                  <a:lnTo>
                    <a:pt x="561" y="614"/>
                  </a:lnTo>
                  <a:lnTo>
                    <a:pt x="464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Freeform 28"/>
            <p:cNvSpPr>
              <a:spLocks noChangeArrowheads="1"/>
            </p:cNvSpPr>
            <p:nvPr/>
          </p:nvSpPr>
          <p:spPr bwMode="auto">
            <a:xfrm>
              <a:off x="2135" y="47"/>
              <a:ext cx="277" cy="1983"/>
            </a:xfrm>
            <a:custGeom>
              <a:avLst/>
              <a:gdLst>
                <a:gd name="T0" fmla="*/ 0 w 117"/>
                <a:gd name="T1" fmla="*/ 0 h 837"/>
                <a:gd name="T2" fmla="*/ 2147483646 w 117"/>
                <a:gd name="T3" fmla="*/ 2147483646 h 837"/>
                <a:gd name="T4" fmla="*/ 2147483646 w 117"/>
                <a:gd name="T5" fmla="*/ 2147483646 h 837"/>
                <a:gd name="T6" fmla="*/ 0 w 117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837"/>
                <a:gd name="T14" fmla="*/ 117 w 117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837">
                  <a:moveTo>
                    <a:pt x="0" y="0"/>
                  </a:moveTo>
                  <a:cubicBezTo>
                    <a:pt x="94" y="7"/>
                    <a:pt x="117" y="41"/>
                    <a:pt x="117" y="41"/>
                  </a:cubicBezTo>
                  <a:cubicBezTo>
                    <a:pt x="114" y="837"/>
                    <a:pt x="114" y="837"/>
                    <a:pt x="114" y="8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9" name="Freeform 29"/>
            <p:cNvSpPr>
              <a:spLocks noChangeArrowheads="1"/>
            </p:cNvSpPr>
            <p:nvPr/>
          </p:nvSpPr>
          <p:spPr bwMode="auto">
            <a:xfrm>
              <a:off x="2295" y="76"/>
              <a:ext cx="120" cy="1814"/>
            </a:xfrm>
            <a:custGeom>
              <a:avLst/>
              <a:gdLst>
                <a:gd name="T0" fmla="*/ 0 w 51"/>
                <a:gd name="T1" fmla="*/ 0 h 766"/>
                <a:gd name="T2" fmla="*/ 2147483646 w 51"/>
                <a:gd name="T3" fmla="*/ 2117516349 h 766"/>
                <a:gd name="T4" fmla="*/ 2147483646 w 51"/>
                <a:gd name="T5" fmla="*/ 2147483646 h 766"/>
                <a:gd name="T6" fmla="*/ 0 w 51"/>
                <a:gd name="T7" fmla="*/ 0 h 7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766"/>
                <a:gd name="T14" fmla="*/ 51 w 51"/>
                <a:gd name="T15" fmla="*/ 766 h 7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766">
                  <a:moveTo>
                    <a:pt x="0" y="0"/>
                  </a:moveTo>
                  <a:cubicBezTo>
                    <a:pt x="39" y="12"/>
                    <a:pt x="50" y="29"/>
                    <a:pt x="50" y="29"/>
                  </a:cubicBezTo>
                  <a:cubicBezTo>
                    <a:pt x="51" y="766"/>
                    <a:pt x="51" y="766"/>
                    <a:pt x="51" y="7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5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Freeform 30"/>
            <p:cNvSpPr>
              <a:spLocks noChangeArrowheads="1"/>
            </p:cNvSpPr>
            <p:nvPr/>
          </p:nvSpPr>
          <p:spPr bwMode="auto">
            <a:xfrm>
              <a:off x="2405" y="0"/>
              <a:ext cx="1356" cy="2034"/>
            </a:xfrm>
            <a:custGeom>
              <a:avLst/>
              <a:gdLst>
                <a:gd name="T0" fmla="*/ 2147483646 w 573"/>
                <a:gd name="T1" fmla="*/ 152258162 h 859"/>
                <a:gd name="T2" fmla="*/ 0 w 573"/>
                <a:gd name="T3" fmla="*/ 2147483646 h 859"/>
                <a:gd name="T4" fmla="*/ 0 w 573"/>
                <a:gd name="T5" fmla="*/ 2147483646 h 859"/>
                <a:gd name="T6" fmla="*/ 2147483646 w 573"/>
                <a:gd name="T7" fmla="*/ 2147483646 h 859"/>
                <a:gd name="T8" fmla="*/ 2147483646 w 573"/>
                <a:gd name="T9" fmla="*/ 2147483646 h 859"/>
                <a:gd name="T10" fmla="*/ 2147483646 w 573"/>
                <a:gd name="T11" fmla="*/ 2147483646 h 859"/>
                <a:gd name="T12" fmla="*/ 2147483646 w 573"/>
                <a:gd name="T13" fmla="*/ 152258162 h 8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3"/>
                <a:gd name="T22" fmla="*/ 0 h 859"/>
                <a:gd name="T23" fmla="*/ 573 w 573"/>
                <a:gd name="T24" fmla="*/ 859 h 8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3" h="859">
                  <a:moveTo>
                    <a:pt x="132" y="2"/>
                  </a:moveTo>
                  <a:cubicBezTo>
                    <a:pt x="18" y="5"/>
                    <a:pt x="0" y="61"/>
                    <a:pt x="0" y="61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59"/>
                    <a:pt x="22" y="824"/>
                    <a:pt x="150" y="800"/>
                  </a:cubicBezTo>
                  <a:cubicBezTo>
                    <a:pt x="228" y="786"/>
                    <a:pt x="561" y="824"/>
                    <a:pt x="561" y="824"/>
                  </a:cubicBezTo>
                  <a:cubicBezTo>
                    <a:pt x="573" y="44"/>
                    <a:pt x="573" y="44"/>
                    <a:pt x="573" y="44"/>
                  </a:cubicBezTo>
                  <a:cubicBezTo>
                    <a:pt x="573" y="44"/>
                    <a:pt x="246" y="0"/>
                    <a:pt x="13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1" name="Freeform 31"/>
            <p:cNvSpPr>
              <a:spLocks noChangeArrowheads="1"/>
            </p:cNvSpPr>
            <p:nvPr/>
          </p:nvSpPr>
          <p:spPr bwMode="auto">
            <a:xfrm>
              <a:off x="2511" y="109"/>
              <a:ext cx="1144" cy="464"/>
            </a:xfrm>
            <a:custGeom>
              <a:avLst/>
              <a:gdLst>
                <a:gd name="T0" fmla="*/ 2147483646 w 483"/>
                <a:gd name="T1" fmla="*/ 2147483646 h 196"/>
                <a:gd name="T2" fmla="*/ 0 w 483"/>
                <a:gd name="T3" fmla="*/ 2147483646 h 196"/>
                <a:gd name="T4" fmla="*/ 0 w 483"/>
                <a:gd name="T5" fmla="*/ 2147483646 h 196"/>
                <a:gd name="T6" fmla="*/ 2147483646 w 483"/>
                <a:gd name="T7" fmla="*/ 151755591 h 196"/>
                <a:gd name="T8" fmla="*/ 2147483646 w 483"/>
                <a:gd name="T9" fmla="*/ 2147483646 h 196"/>
                <a:gd name="T10" fmla="*/ 2147483646 w 483"/>
                <a:gd name="T11" fmla="*/ 2147483646 h 196"/>
                <a:gd name="T12" fmla="*/ 2147483646 w 483"/>
                <a:gd name="T13" fmla="*/ 2147483646 h 1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196"/>
                <a:gd name="T23" fmla="*/ 483 w 483"/>
                <a:gd name="T24" fmla="*/ 196 h 1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196">
                  <a:moveTo>
                    <a:pt x="96" y="161"/>
                  </a:moveTo>
                  <a:cubicBezTo>
                    <a:pt x="48" y="162"/>
                    <a:pt x="18" y="173"/>
                    <a:pt x="0" y="18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ubicBezTo>
                    <a:pt x="207" y="0"/>
                    <a:pt x="483" y="37"/>
                    <a:pt x="483" y="37"/>
                  </a:cubicBezTo>
                  <a:cubicBezTo>
                    <a:pt x="481" y="196"/>
                    <a:pt x="481" y="196"/>
                    <a:pt x="481" y="196"/>
                  </a:cubicBezTo>
                  <a:cubicBezTo>
                    <a:pt x="401" y="186"/>
                    <a:pt x="182" y="159"/>
                    <a:pt x="96" y="161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Freeform 32"/>
            <p:cNvSpPr>
              <a:spLocks noChangeArrowheads="1"/>
            </p:cNvSpPr>
            <p:nvPr/>
          </p:nvSpPr>
          <p:spPr bwMode="auto">
            <a:xfrm>
              <a:off x="2511" y="581"/>
              <a:ext cx="1144" cy="191"/>
            </a:xfrm>
            <a:custGeom>
              <a:avLst/>
              <a:gdLst>
                <a:gd name="T0" fmla="*/ 2147483646 w 483"/>
                <a:gd name="T1" fmla="*/ 168228002 h 80"/>
                <a:gd name="T2" fmla="*/ 2147483646 w 483"/>
                <a:gd name="T3" fmla="*/ 2147483646 h 80"/>
                <a:gd name="T4" fmla="*/ 2147483646 w 483"/>
                <a:gd name="T5" fmla="*/ 2147483646 h 80"/>
                <a:gd name="T6" fmla="*/ 2147483646 w 483"/>
                <a:gd name="T7" fmla="*/ 2147483646 h 80"/>
                <a:gd name="T8" fmla="*/ 0 w 483"/>
                <a:gd name="T9" fmla="*/ 2147483646 h 80"/>
                <a:gd name="T10" fmla="*/ 0 w 483"/>
                <a:gd name="T11" fmla="*/ 2147483646 h 80"/>
                <a:gd name="T12" fmla="*/ 2147483646 w 483"/>
                <a:gd name="T13" fmla="*/ 168228002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80"/>
                <a:gd name="T23" fmla="*/ 483 w 48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80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4"/>
                    <a:pt x="205" y="28"/>
                    <a:pt x="111" y="30"/>
                  </a:cubicBezTo>
                  <a:cubicBezTo>
                    <a:pt x="15" y="32"/>
                    <a:pt x="0" y="80"/>
                    <a:pt x="0" y="8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Freeform 33"/>
            <p:cNvSpPr>
              <a:spLocks noChangeArrowheads="1"/>
            </p:cNvSpPr>
            <p:nvPr/>
          </p:nvSpPr>
          <p:spPr bwMode="auto">
            <a:xfrm>
              <a:off x="2511" y="724"/>
              <a:ext cx="1144" cy="188"/>
            </a:xfrm>
            <a:custGeom>
              <a:avLst/>
              <a:gdLst>
                <a:gd name="T0" fmla="*/ 2147483646 w 483"/>
                <a:gd name="T1" fmla="*/ 173321788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47483646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73321788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7"/>
                    <a:pt x="111" y="29"/>
                  </a:cubicBezTo>
                  <a:cubicBezTo>
                    <a:pt x="15" y="31"/>
                    <a:pt x="0" y="79"/>
                    <a:pt x="0" y="7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Freeform 34"/>
            <p:cNvSpPr>
              <a:spLocks noChangeArrowheads="1"/>
            </p:cNvSpPr>
            <p:nvPr/>
          </p:nvSpPr>
          <p:spPr bwMode="auto">
            <a:xfrm>
              <a:off x="2511" y="864"/>
              <a:ext cx="1144" cy="187"/>
            </a:xfrm>
            <a:custGeom>
              <a:avLst/>
              <a:gdLst>
                <a:gd name="T0" fmla="*/ 2147483646 w 483"/>
                <a:gd name="T1" fmla="*/ 151314461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47483646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51314461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8"/>
                    <a:pt x="111" y="30"/>
                  </a:cubicBezTo>
                  <a:cubicBezTo>
                    <a:pt x="15" y="32"/>
                    <a:pt x="0" y="79"/>
                    <a:pt x="0" y="7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5" name="Freeform 35"/>
            <p:cNvSpPr>
              <a:spLocks noChangeArrowheads="1"/>
            </p:cNvSpPr>
            <p:nvPr/>
          </p:nvSpPr>
          <p:spPr bwMode="auto">
            <a:xfrm>
              <a:off x="2511" y="1004"/>
              <a:ext cx="1144" cy="189"/>
            </a:xfrm>
            <a:custGeom>
              <a:avLst/>
              <a:gdLst>
                <a:gd name="T0" fmla="*/ 2147483646 w 483"/>
                <a:gd name="T1" fmla="*/ 147133370 h 80"/>
                <a:gd name="T2" fmla="*/ 2147483646 w 483"/>
                <a:gd name="T3" fmla="*/ 2147483646 h 80"/>
                <a:gd name="T4" fmla="*/ 2147483646 w 483"/>
                <a:gd name="T5" fmla="*/ 2147483646 h 80"/>
                <a:gd name="T6" fmla="*/ 2147483646 w 483"/>
                <a:gd name="T7" fmla="*/ 2086886436 h 80"/>
                <a:gd name="T8" fmla="*/ 0 w 483"/>
                <a:gd name="T9" fmla="*/ 2147483646 h 80"/>
                <a:gd name="T10" fmla="*/ 0 w 483"/>
                <a:gd name="T11" fmla="*/ 2147483646 h 80"/>
                <a:gd name="T12" fmla="*/ 2147483646 w 483"/>
                <a:gd name="T13" fmla="*/ 147133370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80"/>
                <a:gd name="T23" fmla="*/ 483 w 48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80">
                  <a:moveTo>
                    <a:pt x="111" y="2"/>
                  </a:moveTo>
                  <a:cubicBezTo>
                    <a:pt x="207" y="0"/>
                    <a:pt x="483" y="38"/>
                    <a:pt x="483" y="38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4"/>
                    <a:pt x="205" y="28"/>
                    <a:pt x="111" y="30"/>
                  </a:cubicBezTo>
                  <a:cubicBezTo>
                    <a:pt x="15" y="32"/>
                    <a:pt x="0" y="80"/>
                    <a:pt x="0" y="8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6" name="Freeform 36"/>
            <p:cNvSpPr>
              <a:spLocks noChangeArrowheads="1"/>
            </p:cNvSpPr>
            <p:nvPr/>
          </p:nvSpPr>
          <p:spPr bwMode="auto">
            <a:xfrm>
              <a:off x="2511" y="1255"/>
              <a:ext cx="1144" cy="187"/>
            </a:xfrm>
            <a:custGeom>
              <a:avLst/>
              <a:gdLst>
                <a:gd name="T0" fmla="*/ 2147483646 w 483"/>
                <a:gd name="T1" fmla="*/ 151314461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47483646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51314461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8"/>
                    <a:pt x="111" y="30"/>
                  </a:cubicBezTo>
                  <a:cubicBezTo>
                    <a:pt x="15" y="32"/>
                    <a:pt x="0" y="79"/>
                    <a:pt x="0" y="7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7" name="Freeform 37"/>
            <p:cNvSpPr>
              <a:spLocks noChangeArrowheads="1"/>
            </p:cNvSpPr>
            <p:nvPr/>
          </p:nvSpPr>
          <p:spPr bwMode="auto">
            <a:xfrm>
              <a:off x="2511" y="1395"/>
              <a:ext cx="1144" cy="189"/>
            </a:xfrm>
            <a:custGeom>
              <a:avLst/>
              <a:gdLst>
                <a:gd name="T0" fmla="*/ 2147483646 w 483"/>
                <a:gd name="T1" fmla="*/ 147133370 h 80"/>
                <a:gd name="T2" fmla="*/ 2147483646 w 483"/>
                <a:gd name="T3" fmla="*/ 2147483646 h 80"/>
                <a:gd name="T4" fmla="*/ 2147483646 w 483"/>
                <a:gd name="T5" fmla="*/ 2147483646 h 80"/>
                <a:gd name="T6" fmla="*/ 2147483646 w 483"/>
                <a:gd name="T7" fmla="*/ 2086886436 h 80"/>
                <a:gd name="T8" fmla="*/ 0 w 483"/>
                <a:gd name="T9" fmla="*/ 2147483646 h 80"/>
                <a:gd name="T10" fmla="*/ 0 w 483"/>
                <a:gd name="T11" fmla="*/ 2147483646 h 80"/>
                <a:gd name="T12" fmla="*/ 2147483646 w 483"/>
                <a:gd name="T13" fmla="*/ 147133370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80"/>
                <a:gd name="T23" fmla="*/ 483 w 48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80">
                  <a:moveTo>
                    <a:pt x="111" y="2"/>
                  </a:moveTo>
                  <a:cubicBezTo>
                    <a:pt x="207" y="0"/>
                    <a:pt x="483" y="38"/>
                    <a:pt x="483" y="38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4"/>
                    <a:pt x="205" y="28"/>
                    <a:pt x="111" y="30"/>
                  </a:cubicBezTo>
                  <a:cubicBezTo>
                    <a:pt x="15" y="32"/>
                    <a:pt x="0" y="80"/>
                    <a:pt x="0" y="8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8" name="Freeform 38"/>
            <p:cNvSpPr>
              <a:spLocks noChangeArrowheads="1"/>
            </p:cNvSpPr>
            <p:nvPr/>
          </p:nvSpPr>
          <p:spPr bwMode="auto">
            <a:xfrm>
              <a:off x="2511" y="1538"/>
              <a:ext cx="1144" cy="188"/>
            </a:xfrm>
            <a:custGeom>
              <a:avLst/>
              <a:gdLst>
                <a:gd name="T0" fmla="*/ 2147483646 w 483"/>
                <a:gd name="T1" fmla="*/ 151314461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02103482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51314461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8"/>
                    <a:pt x="111" y="29"/>
                  </a:cubicBezTo>
                  <a:cubicBezTo>
                    <a:pt x="15" y="31"/>
                    <a:pt x="0" y="79"/>
                    <a:pt x="0" y="7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Freeform 39"/>
            <p:cNvSpPr>
              <a:spLocks noChangeArrowheads="1"/>
            </p:cNvSpPr>
            <p:nvPr/>
          </p:nvSpPr>
          <p:spPr bwMode="auto">
            <a:xfrm>
              <a:off x="2735" y="1257"/>
              <a:ext cx="492" cy="723"/>
            </a:xfrm>
            <a:custGeom>
              <a:avLst/>
              <a:gdLst>
                <a:gd name="T0" fmla="*/ 2147483646 w 208"/>
                <a:gd name="T1" fmla="*/ 2147483646 h 305"/>
                <a:gd name="T2" fmla="*/ 2147483646 w 208"/>
                <a:gd name="T3" fmla="*/ 2147483646 h 305"/>
                <a:gd name="T4" fmla="*/ 0 w 208"/>
                <a:gd name="T5" fmla="*/ 2147483646 h 305"/>
                <a:gd name="T6" fmla="*/ 510785454 w 208"/>
                <a:gd name="T7" fmla="*/ 0 h 305"/>
                <a:gd name="T8" fmla="*/ 2147483646 w 208"/>
                <a:gd name="T9" fmla="*/ 2147483646 h 305"/>
                <a:gd name="T10" fmla="*/ 2147483646 w 208"/>
                <a:gd name="T11" fmla="*/ 2147483646 h 305"/>
                <a:gd name="T12" fmla="*/ 2147483646 w 208"/>
                <a:gd name="T13" fmla="*/ 2147483646 h 305"/>
                <a:gd name="T14" fmla="*/ 2147483646 w 208"/>
                <a:gd name="T15" fmla="*/ 2147483646 h 305"/>
                <a:gd name="T16" fmla="*/ 2147483646 w 208"/>
                <a:gd name="T17" fmla="*/ 2147483646 h 305"/>
                <a:gd name="T18" fmla="*/ 2147483646 w 208"/>
                <a:gd name="T19" fmla="*/ 2147483646 h 3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8"/>
                <a:gd name="T31" fmla="*/ 0 h 305"/>
                <a:gd name="T32" fmla="*/ 208 w 208"/>
                <a:gd name="T33" fmla="*/ 305 h 3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8" h="305">
                  <a:moveTo>
                    <a:pt x="144" y="294"/>
                  </a:moveTo>
                  <a:cubicBezTo>
                    <a:pt x="124" y="289"/>
                    <a:pt x="104" y="272"/>
                    <a:pt x="104" y="272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5" y="8"/>
                    <a:pt x="65" y="65"/>
                  </a:cubicBezTo>
                  <a:cubicBezTo>
                    <a:pt x="75" y="122"/>
                    <a:pt x="76" y="157"/>
                    <a:pt x="76" y="157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6" y="207"/>
                    <a:pt x="172" y="210"/>
                    <a:pt x="178" y="216"/>
                  </a:cubicBezTo>
                  <a:cubicBezTo>
                    <a:pt x="191" y="228"/>
                    <a:pt x="208" y="250"/>
                    <a:pt x="199" y="270"/>
                  </a:cubicBezTo>
                  <a:cubicBezTo>
                    <a:pt x="184" y="305"/>
                    <a:pt x="156" y="296"/>
                    <a:pt x="144" y="294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0" name="Freeform 40"/>
            <p:cNvSpPr>
              <a:spLocks noChangeArrowheads="1"/>
            </p:cNvSpPr>
            <p:nvPr/>
          </p:nvSpPr>
          <p:spPr bwMode="auto">
            <a:xfrm>
              <a:off x="3292" y="1049"/>
              <a:ext cx="313" cy="720"/>
            </a:xfrm>
            <a:custGeom>
              <a:avLst/>
              <a:gdLst>
                <a:gd name="T0" fmla="*/ 2147483646 w 132"/>
                <a:gd name="T1" fmla="*/ 2147483646 h 304"/>
                <a:gd name="T2" fmla="*/ 2147483646 w 132"/>
                <a:gd name="T3" fmla="*/ 2147483646 h 304"/>
                <a:gd name="T4" fmla="*/ 2147483646 w 132"/>
                <a:gd name="T5" fmla="*/ 2147483646 h 304"/>
                <a:gd name="T6" fmla="*/ 2147483646 w 132"/>
                <a:gd name="T7" fmla="*/ 2147483646 h 304"/>
                <a:gd name="T8" fmla="*/ 281776398 w 132"/>
                <a:gd name="T9" fmla="*/ 2147483646 h 304"/>
                <a:gd name="T10" fmla="*/ 2147483646 w 132"/>
                <a:gd name="T11" fmla="*/ 361750000 h 304"/>
                <a:gd name="T12" fmla="*/ 2147483646 w 132"/>
                <a:gd name="T13" fmla="*/ 361750000 h 304"/>
                <a:gd name="T14" fmla="*/ 2147483646 w 132"/>
                <a:gd name="T15" fmla="*/ 2147483646 h 304"/>
                <a:gd name="T16" fmla="*/ 2147483646 w 132"/>
                <a:gd name="T17" fmla="*/ 2147483646 h 3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304"/>
                <a:gd name="T29" fmla="*/ 132 w 132"/>
                <a:gd name="T30" fmla="*/ 304 h 3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304">
                  <a:moveTo>
                    <a:pt x="128" y="254"/>
                  </a:moveTo>
                  <a:cubicBezTo>
                    <a:pt x="132" y="275"/>
                    <a:pt x="120" y="295"/>
                    <a:pt x="99" y="299"/>
                  </a:cubicBezTo>
                  <a:cubicBezTo>
                    <a:pt x="99" y="299"/>
                    <a:pt x="99" y="299"/>
                    <a:pt x="99" y="299"/>
                  </a:cubicBezTo>
                  <a:cubicBezTo>
                    <a:pt x="79" y="304"/>
                    <a:pt x="59" y="291"/>
                    <a:pt x="55" y="271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30"/>
                    <a:pt x="12" y="9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53" y="0"/>
                    <a:pt x="73" y="13"/>
                    <a:pt x="78" y="33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Freeform 41"/>
            <p:cNvSpPr>
              <a:spLocks noChangeArrowheads="1"/>
            </p:cNvSpPr>
            <p:nvPr/>
          </p:nvSpPr>
          <p:spPr bwMode="auto">
            <a:xfrm>
              <a:off x="3297" y="1092"/>
              <a:ext cx="80" cy="376"/>
            </a:xfrm>
            <a:custGeom>
              <a:avLst/>
              <a:gdLst>
                <a:gd name="T0" fmla="*/ 2116334998 w 34"/>
                <a:gd name="T1" fmla="*/ 2147483646 h 159"/>
                <a:gd name="T2" fmla="*/ 645989840 w 34"/>
                <a:gd name="T3" fmla="*/ 0 h 159"/>
                <a:gd name="T4" fmla="*/ 136923875 w 34"/>
                <a:gd name="T5" fmla="*/ 2147483646 h 159"/>
                <a:gd name="T6" fmla="*/ 1783661308 w 34"/>
                <a:gd name="T7" fmla="*/ 2147483646 h 159"/>
                <a:gd name="T8" fmla="*/ 2116334998 w 34"/>
                <a:gd name="T9" fmla="*/ 2147483646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59"/>
                <a:gd name="T17" fmla="*/ 34 w 34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59">
                  <a:moveTo>
                    <a:pt x="33" y="13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9"/>
                    <a:pt x="0" y="20"/>
                    <a:pt x="2" y="32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9" y="154"/>
                    <a:pt x="34" y="141"/>
                    <a:pt x="33" y="136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Freeform 42"/>
            <p:cNvSpPr>
              <a:spLocks noChangeArrowheads="1"/>
            </p:cNvSpPr>
            <p:nvPr/>
          </p:nvSpPr>
          <p:spPr bwMode="auto">
            <a:xfrm>
              <a:off x="2880" y="1377"/>
              <a:ext cx="751" cy="695"/>
            </a:xfrm>
            <a:custGeom>
              <a:avLst/>
              <a:gdLst>
                <a:gd name="T0" fmla="*/ 0 w 317"/>
                <a:gd name="T1" fmla="*/ 2147483646 h 293"/>
                <a:gd name="T2" fmla="*/ 1768422602 w 317"/>
                <a:gd name="T3" fmla="*/ 2147483646 h 293"/>
                <a:gd name="T4" fmla="*/ 2147483646 w 317"/>
                <a:gd name="T5" fmla="*/ 2147483646 h 293"/>
                <a:gd name="T6" fmla="*/ 2147483646 w 317"/>
                <a:gd name="T7" fmla="*/ 2147483646 h 293"/>
                <a:gd name="T8" fmla="*/ 2147483646 w 317"/>
                <a:gd name="T9" fmla="*/ 0 h 293"/>
                <a:gd name="T10" fmla="*/ 0 w 317"/>
                <a:gd name="T11" fmla="*/ 2147483646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"/>
                <a:gd name="T19" fmla="*/ 0 h 293"/>
                <a:gd name="T20" fmla="*/ 317 w 317"/>
                <a:gd name="T21" fmla="*/ 293 h 2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" h="293">
                  <a:moveTo>
                    <a:pt x="0" y="62"/>
                  </a:moveTo>
                  <a:cubicBezTo>
                    <a:pt x="24" y="170"/>
                    <a:pt x="24" y="170"/>
                    <a:pt x="24" y="170"/>
                  </a:cubicBezTo>
                  <a:cubicBezTo>
                    <a:pt x="41" y="246"/>
                    <a:pt x="117" y="293"/>
                    <a:pt x="193" y="276"/>
                  </a:cubicBezTo>
                  <a:cubicBezTo>
                    <a:pt x="269" y="259"/>
                    <a:pt x="317" y="183"/>
                    <a:pt x="300" y="107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Freeform 43"/>
            <p:cNvSpPr>
              <a:spLocks noChangeArrowheads="1"/>
            </p:cNvSpPr>
            <p:nvPr/>
          </p:nvSpPr>
          <p:spPr bwMode="auto">
            <a:xfrm>
              <a:off x="3123" y="1017"/>
              <a:ext cx="312" cy="720"/>
            </a:xfrm>
            <a:custGeom>
              <a:avLst/>
              <a:gdLst>
                <a:gd name="T0" fmla="*/ 2147483646 w 132"/>
                <a:gd name="T1" fmla="*/ 2147483646 h 304"/>
                <a:gd name="T2" fmla="*/ 2147483646 w 132"/>
                <a:gd name="T3" fmla="*/ 2147483646 h 304"/>
                <a:gd name="T4" fmla="*/ 2147483646 w 132"/>
                <a:gd name="T5" fmla="*/ 2147483646 h 304"/>
                <a:gd name="T6" fmla="*/ 2147483646 w 132"/>
                <a:gd name="T7" fmla="*/ 2147483646 h 304"/>
                <a:gd name="T8" fmla="*/ 264683453 w 132"/>
                <a:gd name="T9" fmla="*/ 2147483646 h 304"/>
                <a:gd name="T10" fmla="*/ 2147483646 w 132"/>
                <a:gd name="T11" fmla="*/ 361750000 h 304"/>
                <a:gd name="T12" fmla="*/ 2147483646 w 132"/>
                <a:gd name="T13" fmla="*/ 361750000 h 304"/>
                <a:gd name="T14" fmla="*/ 2147483646 w 132"/>
                <a:gd name="T15" fmla="*/ 2147483646 h 304"/>
                <a:gd name="T16" fmla="*/ 2147483646 w 132"/>
                <a:gd name="T17" fmla="*/ 2147483646 h 3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304"/>
                <a:gd name="T29" fmla="*/ 132 w 132"/>
                <a:gd name="T30" fmla="*/ 304 h 3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304">
                  <a:moveTo>
                    <a:pt x="128" y="254"/>
                  </a:moveTo>
                  <a:cubicBezTo>
                    <a:pt x="132" y="275"/>
                    <a:pt x="120" y="295"/>
                    <a:pt x="100" y="299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79" y="304"/>
                    <a:pt x="59" y="291"/>
                    <a:pt x="55" y="271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29"/>
                    <a:pt x="12" y="9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53" y="0"/>
                    <a:pt x="73" y="13"/>
                    <a:pt x="78" y="33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4" name="Freeform 44"/>
            <p:cNvSpPr>
              <a:spLocks noChangeArrowheads="1"/>
            </p:cNvSpPr>
            <p:nvPr/>
          </p:nvSpPr>
          <p:spPr bwMode="auto">
            <a:xfrm>
              <a:off x="3127" y="1061"/>
              <a:ext cx="68" cy="376"/>
            </a:xfrm>
            <a:custGeom>
              <a:avLst/>
              <a:gdLst>
                <a:gd name="T0" fmla="*/ 1666142460 w 29"/>
                <a:gd name="T1" fmla="*/ 2147483646 h 159"/>
                <a:gd name="T2" fmla="*/ 583727312 w 29"/>
                <a:gd name="T3" fmla="*/ 0 h 159"/>
                <a:gd name="T4" fmla="*/ 129234774 w 29"/>
                <a:gd name="T5" fmla="*/ 2147483646 h 159"/>
                <a:gd name="T6" fmla="*/ 1666142460 w 29"/>
                <a:gd name="T7" fmla="*/ 2147483646 h 159"/>
                <a:gd name="T8" fmla="*/ 1666142460 w 29"/>
                <a:gd name="T9" fmla="*/ 2147483646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9"/>
                <a:gd name="T17" fmla="*/ 29 w 2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9">
                  <a:moveTo>
                    <a:pt x="28" y="145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9"/>
                    <a:pt x="0" y="20"/>
                    <a:pt x="2" y="32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9" y="154"/>
                    <a:pt x="29" y="150"/>
                    <a:pt x="28" y="145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Freeform 45"/>
            <p:cNvSpPr>
              <a:spLocks noChangeArrowheads="1"/>
            </p:cNvSpPr>
            <p:nvPr/>
          </p:nvSpPr>
          <p:spPr bwMode="auto">
            <a:xfrm>
              <a:off x="2949" y="985"/>
              <a:ext cx="312" cy="716"/>
            </a:xfrm>
            <a:custGeom>
              <a:avLst/>
              <a:gdLst>
                <a:gd name="T0" fmla="*/ 2147483646 w 132"/>
                <a:gd name="T1" fmla="*/ 2147483646 h 303"/>
                <a:gd name="T2" fmla="*/ 2147483646 w 132"/>
                <a:gd name="T3" fmla="*/ 2147483646 h 303"/>
                <a:gd name="T4" fmla="*/ 2147483646 w 132"/>
                <a:gd name="T5" fmla="*/ 2147483646 h 303"/>
                <a:gd name="T6" fmla="*/ 2147483646 w 132"/>
                <a:gd name="T7" fmla="*/ 2147483646 h 303"/>
                <a:gd name="T8" fmla="*/ 264683453 w 132"/>
                <a:gd name="T9" fmla="*/ 2147483646 h 303"/>
                <a:gd name="T10" fmla="*/ 2147483646 w 132"/>
                <a:gd name="T11" fmla="*/ 269606378 h 303"/>
                <a:gd name="T12" fmla="*/ 2147483646 w 132"/>
                <a:gd name="T13" fmla="*/ 269606378 h 303"/>
                <a:gd name="T14" fmla="*/ 2147483646 w 132"/>
                <a:gd name="T15" fmla="*/ 2147483646 h 303"/>
                <a:gd name="T16" fmla="*/ 2147483646 w 132"/>
                <a:gd name="T17" fmla="*/ 2147483646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303"/>
                <a:gd name="T29" fmla="*/ 132 w 132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303">
                  <a:moveTo>
                    <a:pt x="128" y="254"/>
                  </a:moveTo>
                  <a:cubicBezTo>
                    <a:pt x="132" y="274"/>
                    <a:pt x="120" y="294"/>
                    <a:pt x="100" y="299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79" y="303"/>
                    <a:pt x="59" y="291"/>
                    <a:pt x="55" y="27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0" y="29"/>
                    <a:pt x="12" y="9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53" y="0"/>
                    <a:pt x="73" y="12"/>
                    <a:pt x="78" y="32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Freeform 46"/>
            <p:cNvSpPr>
              <a:spLocks noChangeArrowheads="1"/>
            </p:cNvSpPr>
            <p:nvPr/>
          </p:nvSpPr>
          <p:spPr bwMode="auto">
            <a:xfrm>
              <a:off x="2955" y="1025"/>
              <a:ext cx="68" cy="376"/>
            </a:xfrm>
            <a:custGeom>
              <a:avLst/>
              <a:gdLst>
                <a:gd name="T0" fmla="*/ 1666142460 w 29"/>
                <a:gd name="T1" fmla="*/ 2147483646 h 159"/>
                <a:gd name="T2" fmla="*/ 583727312 w 29"/>
                <a:gd name="T3" fmla="*/ 0 h 159"/>
                <a:gd name="T4" fmla="*/ 129234774 w 29"/>
                <a:gd name="T5" fmla="*/ 2147483646 h 159"/>
                <a:gd name="T6" fmla="*/ 1666142460 w 29"/>
                <a:gd name="T7" fmla="*/ 2147483646 h 159"/>
                <a:gd name="T8" fmla="*/ 1666142460 w 29"/>
                <a:gd name="T9" fmla="*/ 2147483646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9"/>
                <a:gd name="T17" fmla="*/ 29 w 2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9">
                  <a:moveTo>
                    <a:pt x="28" y="145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9"/>
                    <a:pt x="0" y="21"/>
                    <a:pt x="2" y="32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9" y="155"/>
                    <a:pt x="29" y="150"/>
                    <a:pt x="28" y="145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7" name="Freeform 47"/>
            <p:cNvSpPr>
              <a:spLocks noChangeArrowheads="1"/>
            </p:cNvSpPr>
            <p:nvPr/>
          </p:nvSpPr>
          <p:spPr bwMode="auto">
            <a:xfrm>
              <a:off x="2711" y="715"/>
              <a:ext cx="401" cy="1101"/>
            </a:xfrm>
            <a:custGeom>
              <a:avLst/>
              <a:gdLst>
                <a:gd name="T0" fmla="*/ 2147483646 w 170"/>
                <a:gd name="T1" fmla="*/ 2147483646 h 465"/>
                <a:gd name="T2" fmla="*/ 2147483646 w 170"/>
                <a:gd name="T3" fmla="*/ 2147483646 h 465"/>
                <a:gd name="T4" fmla="*/ 2147483646 w 170"/>
                <a:gd name="T5" fmla="*/ 2147483646 h 465"/>
                <a:gd name="T6" fmla="*/ 2147483646 w 170"/>
                <a:gd name="T7" fmla="*/ 2147483646 h 465"/>
                <a:gd name="T8" fmla="*/ 352858118 w 170"/>
                <a:gd name="T9" fmla="*/ 2147483646 h 465"/>
                <a:gd name="T10" fmla="*/ 2147483646 w 170"/>
                <a:gd name="T11" fmla="*/ 272435903 h 465"/>
                <a:gd name="T12" fmla="*/ 2147483646 w 170"/>
                <a:gd name="T13" fmla="*/ 272435903 h 465"/>
                <a:gd name="T14" fmla="*/ 2147483646 w 170"/>
                <a:gd name="T15" fmla="*/ 2147483646 h 465"/>
                <a:gd name="T16" fmla="*/ 2147483646 w 170"/>
                <a:gd name="T17" fmla="*/ 2147483646 h 4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"/>
                <a:gd name="T28" fmla="*/ 0 h 465"/>
                <a:gd name="T29" fmla="*/ 170 w 170"/>
                <a:gd name="T30" fmla="*/ 465 h 4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" h="465">
                  <a:moveTo>
                    <a:pt x="165" y="416"/>
                  </a:moveTo>
                  <a:cubicBezTo>
                    <a:pt x="170" y="436"/>
                    <a:pt x="157" y="456"/>
                    <a:pt x="137" y="461"/>
                  </a:cubicBezTo>
                  <a:cubicBezTo>
                    <a:pt x="137" y="461"/>
                    <a:pt x="137" y="461"/>
                    <a:pt x="137" y="461"/>
                  </a:cubicBezTo>
                  <a:cubicBezTo>
                    <a:pt x="117" y="465"/>
                    <a:pt x="97" y="453"/>
                    <a:pt x="92" y="432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0" y="29"/>
                    <a:pt x="13" y="9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54" y="0"/>
                    <a:pt x="74" y="12"/>
                    <a:pt x="78" y="33"/>
                  </a:cubicBezTo>
                  <a:lnTo>
                    <a:pt x="165" y="416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8" name="Freeform 48"/>
            <p:cNvSpPr>
              <a:spLocks noChangeArrowheads="1"/>
            </p:cNvSpPr>
            <p:nvPr/>
          </p:nvSpPr>
          <p:spPr bwMode="auto">
            <a:xfrm>
              <a:off x="2748" y="743"/>
              <a:ext cx="128" cy="127"/>
            </a:xfrm>
            <a:custGeom>
              <a:avLst/>
              <a:gdLst>
                <a:gd name="T0" fmla="*/ 2147483646 w 54"/>
                <a:gd name="T1" fmla="*/ 2147483646 h 53"/>
                <a:gd name="T2" fmla="*/ 2147483646 w 54"/>
                <a:gd name="T3" fmla="*/ 1665810173 h 53"/>
                <a:gd name="T4" fmla="*/ 1572247177 w 54"/>
                <a:gd name="T5" fmla="*/ 235262555 h 53"/>
                <a:gd name="T6" fmla="*/ 223297557 w 54"/>
                <a:gd name="T7" fmla="*/ 2147483646 h 53"/>
                <a:gd name="T8" fmla="*/ 529297913 w 54"/>
                <a:gd name="T9" fmla="*/ 2147483646 h 53"/>
                <a:gd name="T10" fmla="*/ 2147483646 w 54"/>
                <a:gd name="T11" fmla="*/ 2147483646 h 53"/>
                <a:gd name="T12" fmla="*/ 2147483646 w 54"/>
                <a:gd name="T13" fmla="*/ 2147483646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53"/>
                <a:gd name="T23" fmla="*/ 54 w 54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53">
                  <a:moveTo>
                    <a:pt x="54" y="39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7" y="8"/>
                    <a:pt x="34" y="0"/>
                    <a:pt x="21" y="3"/>
                  </a:cubicBezTo>
                  <a:cubicBezTo>
                    <a:pt x="8" y="6"/>
                    <a:pt x="0" y="19"/>
                    <a:pt x="3" y="3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5" y="53"/>
                    <a:pt x="30" y="49"/>
                  </a:cubicBezTo>
                  <a:cubicBezTo>
                    <a:pt x="49" y="44"/>
                    <a:pt x="49" y="43"/>
                    <a:pt x="54" y="39"/>
                  </a:cubicBezTo>
                  <a:close/>
                </a:path>
              </a:pathLst>
            </a:custGeom>
            <a:solidFill>
              <a:srgbClr val="FFD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Freeform 49"/>
            <p:cNvSpPr>
              <a:spLocks noChangeArrowheads="1"/>
            </p:cNvSpPr>
            <p:nvPr/>
          </p:nvSpPr>
          <p:spPr bwMode="auto">
            <a:xfrm>
              <a:off x="2840" y="1184"/>
              <a:ext cx="123" cy="40"/>
            </a:xfrm>
            <a:custGeom>
              <a:avLst/>
              <a:gdLst>
                <a:gd name="T0" fmla="*/ 2147483646 w 52"/>
                <a:gd name="T1" fmla="*/ 184640299 h 17"/>
                <a:gd name="T2" fmla="*/ 2147483646 w 52"/>
                <a:gd name="T3" fmla="*/ 382263009 h 17"/>
                <a:gd name="T4" fmla="*/ 267908824 w 52"/>
                <a:gd name="T5" fmla="*/ 1022230028 h 17"/>
                <a:gd name="T6" fmla="*/ 0 w 52"/>
                <a:gd name="T7" fmla="*/ 899442374 h 17"/>
                <a:gd name="T8" fmla="*/ 0 w 52"/>
                <a:gd name="T9" fmla="*/ 899442374 h 17"/>
                <a:gd name="T10" fmla="*/ 149861322 w 52"/>
                <a:gd name="T11" fmla="*/ 704525115 h 17"/>
                <a:gd name="T12" fmla="*/ 2147483646 w 52"/>
                <a:gd name="T13" fmla="*/ 58192647 h 17"/>
                <a:gd name="T14" fmla="*/ 2147483646 w 52"/>
                <a:gd name="T15" fmla="*/ 184640299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7"/>
                <a:gd name="T26" fmla="*/ 52 w 5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7">
                  <a:moveTo>
                    <a:pt x="52" y="3"/>
                  </a:moveTo>
                  <a:cubicBezTo>
                    <a:pt x="52" y="4"/>
                    <a:pt x="51" y="6"/>
                    <a:pt x="50" y="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7"/>
                    <a:pt x="1" y="16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2"/>
                    <a:pt x="2" y="1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50" y="0"/>
                    <a:pt x="51" y="1"/>
                    <a:pt x="52" y="3"/>
                  </a:cubicBezTo>
                  <a:close/>
                </a:path>
              </a:pathLst>
            </a:custGeom>
            <a:solidFill>
              <a:srgbClr val="FFD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Freeform 50"/>
            <p:cNvSpPr>
              <a:spLocks noChangeArrowheads="1"/>
            </p:cNvSpPr>
            <p:nvPr/>
          </p:nvSpPr>
          <p:spPr bwMode="auto">
            <a:xfrm>
              <a:off x="2876" y="1221"/>
              <a:ext cx="67" cy="27"/>
            </a:xfrm>
            <a:custGeom>
              <a:avLst/>
              <a:gdLst>
                <a:gd name="T0" fmla="*/ 1856380925 w 28"/>
                <a:gd name="T1" fmla="*/ 213507426 h 11"/>
                <a:gd name="T2" fmla="*/ 1710253576 w 28"/>
                <a:gd name="T3" fmla="*/ 350079387 h 11"/>
                <a:gd name="T4" fmla="*/ 201514201 w 28"/>
                <a:gd name="T5" fmla="*/ 762905695 h 11"/>
                <a:gd name="T6" fmla="*/ 0 w 28"/>
                <a:gd name="T7" fmla="*/ 625615434 h 11"/>
                <a:gd name="T8" fmla="*/ 0 w 28"/>
                <a:gd name="T9" fmla="*/ 625615434 h 11"/>
                <a:gd name="T10" fmla="*/ 141745534 w 28"/>
                <a:gd name="T11" fmla="*/ 412826145 h 11"/>
                <a:gd name="T12" fmla="*/ 1654863175 w 28"/>
                <a:gd name="T13" fmla="*/ 62662139 h 11"/>
                <a:gd name="T14" fmla="*/ 1856380925 w 28"/>
                <a:gd name="T15" fmla="*/ 21350742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11"/>
                <a:gd name="T26" fmla="*/ 28 w 28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11">
                  <a:moveTo>
                    <a:pt x="28" y="3"/>
                  </a:moveTo>
                  <a:cubicBezTo>
                    <a:pt x="28" y="4"/>
                    <a:pt x="27" y="5"/>
                    <a:pt x="26" y="5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7" y="1"/>
                    <a:pt x="28" y="3"/>
                  </a:cubicBezTo>
                  <a:close/>
                </a:path>
              </a:pathLst>
            </a:custGeom>
            <a:solidFill>
              <a:srgbClr val="FFD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1" name="Freeform 51"/>
            <p:cNvSpPr>
              <a:spLocks noChangeArrowheads="1"/>
            </p:cNvSpPr>
            <p:nvPr/>
          </p:nvSpPr>
          <p:spPr bwMode="auto">
            <a:xfrm>
              <a:off x="3020" y="1830"/>
              <a:ext cx="815" cy="1045"/>
            </a:xfrm>
            <a:custGeom>
              <a:avLst/>
              <a:gdLst>
                <a:gd name="T0" fmla="*/ 2147483646 w 344"/>
                <a:gd name="T1" fmla="*/ 2147483646 h 441"/>
                <a:gd name="T2" fmla="*/ 0 w 344"/>
                <a:gd name="T3" fmla="*/ 2147483646 h 441"/>
                <a:gd name="T4" fmla="*/ 2147483646 w 344"/>
                <a:gd name="T5" fmla="*/ 0 h 441"/>
                <a:gd name="T6" fmla="*/ 2147483646 w 344"/>
                <a:gd name="T7" fmla="*/ 2147483646 h 441"/>
                <a:gd name="T8" fmla="*/ 2147483646 w 344"/>
                <a:gd name="T9" fmla="*/ 2147483646 h 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441"/>
                <a:gd name="T17" fmla="*/ 344 w 344"/>
                <a:gd name="T18" fmla="*/ 441 h 4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441">
                  <a:moveTo>
                    <a:pt x="65" y="44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40" y="52"/>
                    <a:pt x="205" y="21"/>
                    <a:pt x="245" y="0"/>
                  </a:cubicBezTo>
                  <a:cubicBezTo>
                    <a:pt x="344" y="441"/>
                    <a:pt x="344" y="441"/>
                    <a:pt x="344" y="441"/>
                  </a:cubicBezTo>
                  <a:lnTo>
                    <a:pt x="65" y="441"/>
                  </a:lnTo>
                  <a:close/>
                </a:path>
              </a:pathLst>
            </a:custGeom>
            <a:solidFill>
              <a:srgbClr val="AA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标题 1"/>
          <p:cNvSpPr>
            <a:spLocks noGrp="1" noChangeArrowheads="1"/>
          </p:cNvSpPr>
          <p:nvPr/>
        </p:nvSpPr>
        <p:spPr>
          <a:xfrm>
            <a:off x="256381" y="500784"/>
            <a:ext cx="8166100" cy="472016"/>
          </a:xfrm>
          <a:prstGeom prst="rect">
            <a:avLst/>
          </a:prstGeom>
        </p:spPr>
        <p:txBody>
          <a:bodyPr lIns="88368" tIns="44184" rIns="88368" bIns="44184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600" b="1" dirty="0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多选题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706753" y="2228653"/>
            <a:ext cx="3168352" cy="2700075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3226322" y="2475859"/>
            <a:ext cx="23150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0" dirty="0">
                <a:solidFill>
                  <a:schemeClr val="accent2"/>
                </a:solidFill>
                <a:latin typeface="Impact" panose="020B0806030902050204" pitchFamily="34" charset="0"/>
              </a:rPr>
              <a:t>02</a:t>
            </a:r>
            <a:endParaRPr lang="zh-CN" altLang="en-US" sz="160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1521" y="2777756"/>
            <a:ext cx="61382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CNKI</a:t>
            </a:r>
            <a:r>
              <a:rPr lang="zh-CN" altLang="en-US" sz="44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助力科研论文写作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536918" y="3768520"/>
            <a:ext cx="605444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6095999" y="3894511"/>
            <a:ext cx="1532585" cy="379656"/>
            <a:chOff x="1694389" y="3210530"/>
            <a:chExt cx="958690" cy="284742"/>
          </a:xfrm>
        </p:grpSpPr>
        <p:sp>
          <p:nvSpPr>
            <p:cNvPr id="14" name="矩形 1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6397" y="3210530"/>
              <a:ext cx="88668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选题立项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91001" y="3877865"/>
            <a:ext cx="1236067" cy="379656"/>
            <a:chOff x="1694389" y="3537387"/>
            <a:chExt cx="927051" cy="284742"/>
          </a:xfrm>
        </p:grpSpPr>
        <p:sp>
          <p:nvSpPr>
            <p:cNvPr id="17" name="矩形 16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398" y="3537387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检索技巧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008472" y="3906472"/>
            <a:ext cx="1301523" cy="379656"/>
            <a:chOff x="1694389" y="3944337"/>
            <a:chExt cx="976143" cy="284742"/>
          </a:xfrm>
        </p:grpSpPr>
        <p:sp>
          <p:nvSpPr>
            <p:cNvPr id="20" name="矩形 19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15490" y="3944337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发文投稿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8035669">
            <a:off x="3177280" y="1709806"/>
            <a:ext cx="480053" cy="41383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6" name="等腰三角形 25"/>
          <p:cNvSpPr/>
          <p:nvPr/>
        </p:nvSpPr>
        <p:spPr>
          <a:xfrm rot="21283757">
            <a:off x="2625231" y="1996737"/>
            <a:ext cx="255927" cy="220627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等腰三角形 26"/>
          <p:cNvSpPr/>
          <p:nvPr/>
        </p:nvSpPr>
        <p:spPr>
          <a:xfrm rot="15968008">
            <a:off x="2217581" y="2518208"/>
            <a:ext cx="405799" cy="30313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9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94"/>
          <p:cNvGrpSpPr/>
          <p:nvPr/>
        </p:nvGrpSpPr>
        <p:grpSpPr>
          <a:xfrm>
            <a:off x="5177118" y="1796820"/>
            <a:ext cx="1775011" cy="2939123"/>
            <a:chOff x="3903407" y="1347614"/>
            <a:chExt cx="1385318" cy="2492375"/>
          </a:xfrm>
          <a:solidFill>
            <a:schemeClr val="bg1">
              <a:lumMod val="85000"/>
            </a:schemeClr>
          </a:solidFill>
        </p:grpSpPr>
        <p:grpSp>
          <p:nvGrpSpPr>
            <p:cNvPr id="96" name="组合 95"/>
            <p:cNvGrpSpPr/>
            <p:nvPr/>
          </p:nvGrpSpPr>
          <p:grpSpPr>
            <a:xfrm>
              <a:off x="3903407" y="1347614"/>
              <a:ext cx="1385318" cy="2492375"/>
              <a:chOff x="3851919" y="1591543"/>
              <a:chExt cx="1385318" cy="2492375"/>
            </a:xfrm>
            <a:grpFill/>
          </p:grpSpPr>
          <p:sp>
            <p:nvSpPr>
              <p:cNvPr id="98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4276091" y="2787774"/>
              <a:ext cx="726069" cy="77422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2030268" y="1796819"/>
            <a:ext cx="1633632" cy="2939124"/>
            <a:chOff x="1522701" y="1347614"/>
            <a:chExt cx="1225224" cy="2204343"/>
          </a:xfrm>
        </p:grpSpPr>
        <p:grpSp>
          <p:nvGrpSpPr>
            <p:cNvPr id="102" name="组合 101"/>
            <p:cNvGrpSpPr/>
            <p:nvPr/>
          </p:nvGrpSpPr>
          <p:grpSpPr>
            <a:xfrm>
              <a:off x="1522701" y="1347614"/>
              <a:ext cx="1225224" cy="2204343"/>
              <a:chOff x="3851919" y="1591543"/>
              <a:chExt cx="1385318" cy="2492375"/>
            </a:xfrm>
          </p:grpSpPr>
          <p:sp>
            <p:nvSpPr>
              <p:cNvPr id="104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1776080" y="2583944"/>
              <a:ext cx="608581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8592277" y="1796819"/>
            <a:ext cx="1633632" cy="2939124"/>
            <a:chOff x="6444208" y="1347614"/>
            <a:chExt cx="1225224" cy="2204343"/>
          </a:xfrm>
          <a:solidFill>
            <a:schemeClr val="bg1">
              <a:lumMod val="85000"/>
            </a:schemeClr>
          </a:solidFill>
        </p:grpSpPr>
        <p:grpSp>
          <p:nvGrpSpPr>
            <p:cNvPr id="108" name="组合 107"/>
            <p:cNvGrpSpPr/>
            <p:nvPr/>
          </p:nvGrpSpPr>
          <p:grpSpPr>
            <a:xfrm>
              <a:off x="6444208" y="1347614"/>
              <a:ext cx="1225224" cy="2204343"/>
              <a:chOff x="3851919" y="1591543"/>
              <a:chExt cx="1385318" cy="2492375"/>
            </a:xfrm>
            <a:grpFill/>
          </p:grpSpPr>
          <p:sp>
            <p:nvSpPr>
              <p:cNvPr id="110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690373" y="2583944"/>
              <a:ext cx="685525" cy="6847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13" name="矩形 1"/>
          <p:cNvSpPr>
            <a:spLocks noChangeArrowheads="1"/>
          </p:cNvSpPr>
          <p:nvPr/>
        </p:nvSpPr>
        <p:spPr bwMode="auto">
          <a:xfrm>
            <a:off x="1428935" y="5074110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选题立项</a:t>
            </a:r>
          </a:p>
        </p:txBody>
      </p:sp>
      <p:sp>
        <p:nvSpPr>
          <p:cNvPr id="114" name="矩形 1"/>
          <p:cNvSpPr>
            <a:spLocks noChangeArrowheads="1"/>
          </p:cNvSpPr>
          <p:nvPr/>
        </p:nvSpPr>
        <p:spPr bwMode="auto">
          <a:xfrm>
            <a:off x="4787783" y="5074110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检索技巧</a:t>
            </a:r>
          </a:p>
        </p:txBody>
      </p:sp>
      <p:sp>
        <p:nvSpPr>
          <p:cNvPr id="115" name="矩形 1"/>
          <p:cNvSpPr>
            <a:spLocks noChangeArrowheads="1"/>
          </p:cNvSpPr>
          <p:nvPr/>
        </p:nvSpPr>
        <p:spPr bwMode="auto">
          <a:xfrm>
            <a:off x="8115051" y="5076027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发文投稿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27" name="矩形 26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8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做你的科研助手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94"/>
          <p:cNvGrpSpPr/>
          <p:nvPr/>
        </p:nvGrpSpPr>
        <p:grpSpPr>
          <a:xfrm flipH="1">
            <a:off x="743066" y="2019961"/>
            <a:ext cx="3728101" cy="3780675"/>
            <a:chOff x="1331640" y="1707654"/>
            <a:chExt cx="2796076" cy="2835506"/>
          </a:xfrm>
        </p:grpSpPr>
        <p:sp>
          <p:nvSpPr>
            <p:cNvPr id="96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7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8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9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0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1" name="空心弧 15"/>
            <p:cNvSpPr/>
            <p:nvPr/>
          </p:nvSpPr>
          <p:spPr>
            <a:xfrm rot="5400000">
              <a:off x="3312321" y="2346812"/>
              <a:ext cx="509372" cy="1121419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02" name="矩形 1"/>
          <p:cNvSpPr>
            <a:spLocks noChangeArrowheads="1"/>
          </p:cNvSpPr>
          <p:nvPr/>
        </p:nvSpPr>
        <p:spPr bwMode="auto">
          <a:xfrm>
            <a:off x="6792711" y="2237403"/>
            <a:ext cx="2925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 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学科热点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出发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113116" y="2453957"/>
            <a:ext cx="1056116" cy="2908049"/>
            <a:chOff x="6216643" y="2530168"/>
            <a:chExt cx="1056116" cy="2908049"/>
          </a:xfrm>
        </p:grpSpPr>
        <p:cxnSp>
          <p:nvCxnSpPr>
            <p:cNvPr id="106" name="直接连接符 105"/>
            <p:cNvCxnSpPr/>
            <p:nvPr/>
          </p:nvCxnSpPr>
          <p:spPr>
            <a:xfrm flipH="1">
              <a:off x="6216643" y="2530168"/>
              <a:ext cx="1056116" cy="0"/>
            </a:xfrm>
            <a:prstGeom prst="line">
              <a:avLst/>
            </a:prstGeom>
            <a:ln w="6350">
              <a:solidFill>
                <a:schemeClr val="tx1">
                  <a:alpha val="99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6216643" y="3499517"/>
              <a:ext cx="1056116" cy="0"/>
            </a:xfrm>
            <a:prstGeom prst="line">
              <a:avLst/>
            </a:prstGeom>
            <a:ln w="6350">
              <a:solidFill>
                <a:schemeClr val="tx1">
                  <a:alpha val="99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H="1">
              <a:off x="6216643" y="4468867"/>
              <a:ext cx="1056116" cy="0"/>
            </a:xfrm>
            <a:prstGeom prst="line">
              <a:avLst/>
            </a:prstGeom>
            <a:ln w="6350">
              <a:solidFill>
                <a:schemeClr val="tx1">
                  <a:alpha val="99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6216643" y="5438217"/>
              <a:ext cx="1056116" cy="0"/>
            </a:xfrm>
            <a:prstGeom prst="line">
              <a:avLst/>
            </a:prstGeom>
            <a:ln w="6350">
              <a:solidFill>
                <a:schemeClr val="tx1">
                  <a:alpha val="99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21" name="矩形 20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2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选题立项</a:t>
              </a:r>
            </a:p>
          </p:txBody>
        </p:sp>
      </p:grp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6792711" y="3228127"/>
            <a:ext cx="2975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 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最新研究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中选题</a:t>
            </a:r>
          </a:p>
        </p:txBody>
      </p:sp>
      <p:sp>
        <p:nvSpPr>
          <p:cNvPr id="25" name="矩形 1"/>
          <p:cNvSpPr>
            <a:spLocks noChangeArrowheads="1"/>
          </p:cNvSpPr>
          <p:nvPr/>
        </p:nvSpPr>
        <p:spPr bwMode="auto">
          <a:xfrm>
            <a:off x="6792710" y="4218851"/>
            <a:ext cx="44628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 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交叉学科空白点中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中选题</a:t>
            </a:r>
          </a:p>
        </p:txBody>
      </p:sp>
      <p:sp>
        <p:nvSpPr>
          <p:cNvPr id="26" name="矩形 1"/>
          <p:cNvSpPr>
            <a:spLocks noChangeArrowheads="1"/>
          </p:cNvSpPr>
          <p:nvPr/>
        </p:nvSpPr>
        <p:spPr bwMode="auto">
          <a:xfrm>
            <a:off x="6792711" y="5060835"/>
            <a:ext cx="53992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 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学科名人、名院</a:t>
            </a:r>
            <a:r>
              <a:rPr lang="zh-CN" altLang="en-US" sz="2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相关研究选题</a:t>
            </a:r>
          </a:p>
        </p:txBody>
      </p: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  <p:bldP spid="24" grpId="0"/>
          <p:bldP spid="25" grpId="0"/>
          <p:bldP spid="2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5392"/>
          <a:stretch>
            <a:fillRect/>
          </a:stretch>
        </p:blipFill>
        <p:spPr>
          <a:xfrm>
            <a:off x="1518297" y="1613377"/>
            <a:ext cx="9155405" cy="5244623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从热点趋势中选题</a:t>
              </a:r>
            </a:p>
          </p:txBody>
        </p:sp>
      </p:grpSp>
      <p:sp>
        <p:nvSpPr>
          <p:cNvPr id="6" name="TextBox 39"/>
          <p:cNvSpPr txBox="1"/>
          <p:nvPr/>
        </p:nvSpPr>
        <p:spPr>
          <a:xfrm>
            <a:off x="1007435" y="568713"/>
            <a:ext cx="1146929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学术趋势（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http://trend.cnki.net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），查找当前热门学术知识点</a:t>
            </a:r>
          </a:p>
        </p:txBody>
      </p:sp>
      <p:sp>
        <p:nvSpPr>
          <p:cNvPr id="7" name="矩形 51201"/>
          <p:cNvSpPr>
            <a:spLocks noGrp="1" noChangeArrowheads="1"/>
          </p:cNvSpPr>
          <p:nvPr/>
        </p:nvSpPr>
        <p:spPr bwMode="auto">
          <a:xfrm>
            <a:off x="1981200" y="274638"/>
            <a:ext cx="8229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b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</a:br>
            <a:endParaRPr lang="zh-CN" altLang="en-US" sz="20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3271101" y="2969445"/>
            <a:ext cx="4722829" cy="525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58" y="1709246"/>
            <a:ext cx="11319757" cy="4874116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662358" y="2658739"/>
            <a:ext cx="4722829" cy="525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83" y="1535093"/>
            <a:ext cx="10776232" cy="509131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24651" y="1541903"/>
            <a:ext cx="4722829" cy="525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63371" y="5438872"/>
            <a:ext cx="1093709" cy="4151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6351" y="2128975"/>
            <a:ext cx="1987816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tx2">
                    <a:alpha val="91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方正豪体简体" panose="03000509000000000000" pitchFamily="65" charset="-122"/>
              </a:defRPr>
            </a:lvl1pPr>
          </a:lstStyle>
          <a:p>
            <a:r>
              <a:rPr lang="en-US" altLang="zh-CN" sz="2800" dirty="0">
                <a:solidFill>
                  <a:prstClr val="black">
                    <a:lumMod val="65000"/>
                    <a:lumOff val="35000"/>
                    <a:alpha val="40000"/>
                  </a:prstClr>
                </a:solidFill>
              </a:rPr>
              <a:t>CONTENTS</a:t>
            </a:r>
          </a:p>
          <a:p>
            <a:endParaRPr lang="en-US" altLang="zh-CN" sz="2800" dirty="0">
              <a:solidFill>
                <a:prstClr val="black">
                  <a:lumMod val="65000"/>
                  <a:lumOff val="35000"/>
                  <a:alpha val="40000"/>
                </a:prst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94973" y="1800680"/>
            <a:ext cx="2112236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4800" b="1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en-US" altLang="zh-CN" sz="4800" b="1" dirty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2325872" y="2744528"/>
            <a:ext cx="809060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等腰三角形 6"/>
          <p:cNvSpPr/>
          <p:nvPr/>
        </p:nvSpPr>
        <p:spPr>
          <a:xfrm rot="18035669">
            <a:off x="10102735" y="941721"/>
            <a:ext cx="480053" cy="41383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</a:endParaRPr>
          </a:p>
        </p:txBody>
      </p:sp>
      <p:sp>
        <p:nvSpPr>
          <p:cNvPr id="8" name="等腰三角形 7"/>
          <p:cNvSpPr/>
          <p:nvPr/>
        </p:nvSpPr>
        <p:spPr>
          <a:xfrm rot="21283757">
            <a:off x="10682019" y="1350252"/>
            <a:ext cx="255927" cy="220627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</a:endParaRPr>
          </a:p>
        </p:txBody>
      </p:sp>
      <p:sp>
        <p:nvSpPr>
          <p:cNvPr id="9" name="等腰三角形 8"/>
          <p:cNvSpPr/>
          <p:nvPr/>
        </p:nvSpPr>
        <p:spPr>
          <a:xfrm rot="15968008">
            <a:off x="10816761" y="1893240"/>
            <a:ext cx="405799" cy="30313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</a:endParaRPr>
          </a:p>
        </p:txBody>
      </p:sp>
      <p:sp>
        <p:nvSpPr>
          <p:cNvPr id="70" name="标题层"/>
          <p:cNvSpPr txBox="1"/>
          <p:nvPr/>
        </p:nvSpPr>
        <p:spPr bwMode="auto">
          <a:xfrm>
            <a:off x="2757616" y="3247230"/>
            <a:ext cx="79928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kern="0" dirty="0">
              <a:solidFill>
                <a:prstClr val="black">
                  <a:lumMod val="65000"/>
                  <a:lumOff val="35000"/>
                </a:prst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3636703" y="3317816"/>
            <a:ext cx="0" cy="556457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72" name="标题层"/>
          <p:cNvSpPr txBox="1"/>
          <p:nvPr/>
        </p:nvSpPr>
        <p:spPr bwMode="auto">
          <a:xfrm>
            <a:off x="3727977" y="3247229"/>
            <a:ext cx="336025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关于中国知网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757616" y="3957161"/>
            <a:ext cx="7949593" cy="627044"/>
            <a:chOff x="2997945" y="3903797"/>
            <a:chExt cx="7949593" cy="627044"/>
          </a:xfrm>
        </p:grpSpPr>
        <p:sp>
          <p:nvSpPr>
            <p:cNvPr id="90" name="标题层"/>
            <p:cNvSpPr txBox="1"/>
            <p:nvPr/>
          </p:nvSpPr>
          <p:spPr bwMode="auto">
            <a:xfrm>
              <a:off x="2997945" y="3903798"/>
              <a:ext cx="799280" cy="58477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2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91" name="直接连接符 90"/>
            <p:cNvCxnSpPr/>
            <p:nvPr/>
          </p:nvCxnSpPr>
          <p:spPr>
            <a:xfrm>
              <a:off x="3877032" y="3974384"/>
              <a:ext cx="0" cy="556457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</p:cxnSp>
        <p:sp>
          <p:nvSpPr>
            <p:cNvPr id="92" name="标题层"/>
            <p:cNvSpPr txBox="1"/>
            <p:nvPr/>
          </p:nvSpPr>
          <p:spPr bwMode="auto">
            <a:xfrm>
              <a:off x="3968305" y="3903797"/>
              <a:ext cx="6979233" cy="58477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</a:t>
              </a:r>
              <a:r>
                <a:rPr lang="zh-CN" altLang="en-US" sz="3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助力科研论文写作</a:t>
              </a:r>
            </a:p>
          </p:txBody>
        </p:sp>
      </p:grpSp>
      <p:sp>
        <p:nvSpPr>
          <p:cNvPr id="95" name="标题层"/>
          <p:cNvSpPr txBox="1"/>
          <p:nvPr/>
        </p:nvSpPr>
        <p:spPr bwMode="auto">
          <a:xfrm>
            <a:off x="2757616" y="4667094"/>
            <a:ext cx="79928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3200" kern="0" dirty="0">
              <a:solidFill>
                <a:prstClr val="black">
                  <a:lumMod val="65000"/>
                  <a:lumOff val="35000"/>
                </a:prst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3636703" y="4737680"/>
            <a:ext cx="0" cy="556457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97" name="标题层"/>
          <p:cNvSpPr txBox="1"/>
          <p:nvPr/>
        </p:nvSpPr>
        <p:spPr bwMode="auto">
          <a:xfrm>
            <a:off x="3727977" y="4688227"/>
            <a:ext cx="336025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 E-study</a:t>
            </a:r>
          </a:p>
        </p:txBody>
      </p:sp>
      <p:sp>
        <p:nvSpPr>
          <p:cNvPr id="100" name="标题层"/>
          <p:cNvSpPr txBox="1"/>
          <p:nvPr/>
        </p:nvSpPr>
        <p:spPr bwMode="auto">
          <a:xfrm>
            <a:off x="2757616" y="5377026"/>
            <a:ext cx="79928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3200" kern="0" dirty="0">
              <a:solidFill>
                <a:prstClr val="black">
                  <a:lumMod val="65000"/>
                  <a:lumOff val="35000"/>
                </a:prst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01" name="直接连接符 100"/>
          <p:cNvCxnSpPr/>
          <p:nvPr/>
        </p:nvCxnSpPr>
        <p:spPr>
          <a:xfrm>
            <a:off x="3636703" y="5447612"/>
            <a:ext cx="0" cy="556457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02" name="标题层"/>
          <p:cNvSpPr txBox="1"/>
          <p:nvPr/>
        </p:nvSpPr>
        <p:spPr bwMode="auto">
          <a:xfrm>
            <a:off x="3750862" y="5419294"/>
            <a:ext cx="6674734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移动知网</a:t>
            </a:r>
            <a:r>
              <a: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全球学术快报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  <p:bldP spid="9" grpId="0" animBg="1"/>
      <p:bldP spid="70" grpId="0"/>
      <p:bldP spid="72" grpId="0"/>
      <p:bldP spid="95" grpId="0"/>
      <p:bldP spid="97" grpId="0"/>
      <p:bldP spid="100" grpId="0"/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6" y="1498911"/>
            <a:ext cx="12033868" cy="5124713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从最新研究中选题</a:t>
              </a:r>
            </a:p>
          </p:txBody>
        </p:sp>
      </p:grpSp>
      <p:sp>
        <p:nvSpPr>
          <p:cNvPr id="5" name="TextBox 39"/>
          <p:cNvSpPr txBox="1"/>
          <p:nvPr/>
        </p:nvSpPr>
        <p:spPr>
          <a:xfrm>
            <a:off x="1007435" y="526919"/>
            <a:ext cx="1146929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通过限定出版年限，以及选择不同的排序方式查看最新学术研究成果</a:t>
            </a:r>
          </a:p>
        </p:txBody>
      </p:sp>
      <p:sp>
        <p:nvSpPr>
          <p:cNvPr id="11" name="圆角矩形 52227"/>
          <p:cNvSpPr>
            <a:spLocks noChangeArrowheads="1"/>
          </p:cNvSpPr>
          <p:nvPr/>
        </p:nvSpPr>
        <p:spPr bwMode="auto">
          <a:xfrm>
            <a:off x="3591612" y="2526384"/>
            <a:ext cx="6018886" cy="49292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4" y="1556396"/>
            <a:ext cx="11690951" cy="5112013"/>
          </a:xfrm>
          <a:prstGeom prst="rect">
            <a:avLst/>
          </a:prstGeom>
        </p:spPr>
      </p:pic>
      <p:sp>
        <p:nvSpPr>
          <p:cNvPr id="13" name="圆角矩形 52227"/>
          <p:cNvSpPr>
            <a:spLocks noChangeArrowheads="1"/>
          </p:cNvSpPr>
          <p:nvPr/>
        </p:nvSpPr>
        <p:spPr bwMode="auto">
          <a:xfrm>
            <a:off x="3668598" y="2727386"/>
            <a:ext cx="639452" cy="37112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4" name="圆角矩形 52227"/>
          <p:cNvSpPr>
            <a:spLocks noChangeArrowheads="1"/>
          </p:cNvSpPr>
          <p:nvPr/>
        </p:nvSpPr>
        <p:spPr bwMode="auto">
          <a:xfrm>
            <a:off x="3514626" y="3838688"/>
            <a:ext cx="793424" cy="37112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7" name="圆角矩形 6"/>
          <p:cNvSpPr>
            <a:spLocks noChangeArrowheads="1"/>
          </p:cNvSpPr>
          <p:nvPr/>
        </p:nvSpPr>
        <p:spPr bwMode="auto">
          <a:xfrm>
            <a:off x="7585381" y="5403413"/>
            <a:ext cx="4467225" cy="844550"/>
          </a:xfrm>
          <a:prstGeom prst="roundRect">
            <a:avLst>
              <a:gd name="adj" fmla="val 16667"/>
            </a:avLst>
          </a:prstGeom>
          <a:solidFill>
            <a:srgbClr val="EB0314"/>
          </a:solidFill>
          <a:ln w="25400">
            <a:solidFill>
              <a:srgbClr val="385D8A"/>
            </a:solidFill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通过对最新、高关注度文献浏览，基本对自己的研究方向有了较为清晰的思路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从交叉学科空白点出发</a:t>
              </a:r>
            </a:p>
          </p:txBody>
        </p:sp>
      </p:grpSp>
      <p:sp>
        <p:nvSpPr>
          <p:cNvPr id="5" name="TextBox 39"/>
          <p:cNvSpPr txBox="1"/>
          <p:nvPr/>
        </p:nvSpPr>
        <p:spPr>
          <a:xfrm>
            <a:off x="993788" y="539569"/>
            <a:ext cx="1146929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关注交叉学科，跳出固化思维，寻找研究空白点</a:t>
            </a:r>
          </a:p>
        </p:txBody>
      </p:sp>
      <p:sp>
        <p:nvSpPr>
          <p:cNvPr id="6" name="矩形 51201"/>
          <p:cNvSpPr>
            <a:spLocks noGrp="1" noChangeArrowheads="1"/>
          </p:cNvSpPr>
          <p:nvPr/>
        </p:nvSpPr>
        <p:spPr bwMode="auto">
          <a:xfrm>
            <a:off x="1981200" y="274638"/>
            <a:ext cx="8229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b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</a:br>
            <a:endParaRPr lang="zh-CN" altLang="en-US" sz="20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0" y="1524211"/>
            <a:ext cx="11868760" cy="5067560"/>
          </a:xfrm>
          <a:prstGeom prst="rect">
            <a:avLst/>
          </a:prstGeom>
        </p:spPr>
      </p:pic>
      <p:sp>
        <p:nvSpPr>
          <p:cNvPr id="11" name="圆角矩形 52227"/>
          <p:cNvSpPr>
            <a:spLocks noChangeArrowheads="1"/>
          </p:cNvSpPr>
          <p:nvPr/>
        </p:nvSpPr>
        <p:spPr bwMode="auto">
          <a:xfrm>
            <a:off x="915971" y="2683156"/>
            <a:ext cx="639452" cy="37112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2" name="圆角矩形 52227"/>
          <p:cNvSpPr>
            <a:spLocks noChangeArrowheads="1"/>
          </p:cNvSpPr>
          <p:nvPr/>
        </p:nvSpPr>
        <p:spPr bwMode="auto">
          <a:xfrm>
            <a:off x="9324819" y="3429000"/>
            <a:ext cx="413070" cy="3605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7" y="841242"/>
            <a:ext cx="11957665" cy="5175516"/>
          </a:xfrm>
          <a:prstGeom prst="rect">
            <a:avLst/>
          </a:prstGeom>
        </p:spPr>
      </p:pic>
      <p:sp>
        <p:nvSpPr>
          <p:cNvPr id="14" name="圆角矩形 52227"/>
          <p:cNvSpPr>
            <a:spLocks noChangeArrowheads="1"/>
          </p:cNvSpPr>
          <p:nvPr/>
        </p:nvSpPr>
        <p:spPr bwMode="auto">
          <a:xfrm>
            <a:off x="3970255" y="1437238"/>
            <a:ext cx="1365316" cy="46697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40" y="1359689"/>
            <a:ext cx="10182059" cy="549831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根据学科名人、名院相关研究选题 </a:t>
              </a:r>
            </a:p>
          </p:txBody>
        </p:sp>
      </p:grpSp>
      <p:sp>
        <p:nvSpPr>
          <p:cNvPr id="5" name="TextBox 39"/>
          <p:cNvSpPr txBox="1"/>
          <p:nvPr/>
        </p:nvSpPr>
        <p:spPr>
          <a:xfrm>
            <a:off x="1007435" y="531470"/>
            <a:ext cx="11469292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可追踪已知学者，寻访名师</a:t>
            </a:r>
          </a:p>
        </p:txBody>
      </p:sp>
      <p:sp>
        <p:nvSpPr>
          <p:cNvPr id="7" name="圆角矩形 5"/>
          <p:cNvSpPr>
            <a:spLocks noChangeArrowheads="1"/>
          </p:cNvSpPr>
          <p:nvPr/>
        </p:nvSpPr>
        <p:spPr bwMode="auto">
          <a:xfrm>
            <a:off x="7508875" y="1298414"/>
            <a:ext cx="4378325" cy="796925"/>
          </a:xfrm>
          <a:prstGeom prst="roundRect">
            <a:avLst>
              <a:gd name="adj" fmla="val 16667"/>
            </a:avLst>
          </a:prstGeom>
          <a:solidFill>
            <a:srgbClr val="EB0314"/>
          </a:solidFill>
          <a:ln w="25400">
            <a:solidFill>
              <a:srgbClr val="385D8A"/>
            </a:solidFill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通过发表时间排序：了解学科带头人目前的新观点、新看法，多为此领域的新兴研究方向</a:t>
            </a:r>
          </a:p>
        </p:txBody>
      </p:sp>
      <p:sp>
        <p:nvSpPr>
          <p:cNvPr id="11" name="圆角矩形 52227"/>
          <p:cNvSpPr>
            <a:spLocks noChangeArrowheads="1"/>
          </p:cNvSpPr>
          <p:nvPr/>
        </p:nvSpPr>
        <p:spPr bwMode="auto">
          <a:xfrm>
            <a:off x="4809240" y="2370493"/>
            <a:ext cx="516904" cy="33500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41" y="1402240"/>
            <a:ext cx="9621726" cy="545576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根据学科名人、名院相关研究选题 </a:t>
              </a:r>
            </a:p>
          </p:txBody>
        </p:sp>
      </p:grpSp>
      <p:sp>
        <p:nvSpPr>
          <p:cNvPr id="7" name="TextBox 39"/>
          <p:cNvSpPr txBox="1"/>
          <p:nvPr/>
        </p:nvSpPr>
        <p:spPr>
          <a:xfrm>
            <a:off x="970641" y="555200"/>
            <a:ext cx="11469292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跟踪本学科名院，通过发表时间排序，也多为此领域的新兴研究方向</a:t>
            </a:r>
          </a:p>
          <a:p>
            <a:pPr lvl="0"/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52227"/>
          <p:cNvSpPr>
            <a:spLocks noChangeArrowheads="1"/>
          </p:cNvSpPr>
          <p:nvPr/>
        </p:nvSpPr>
        <p:spPr bwMode="auto">
          <a:xfrm>
            <a:off x="5054138" y="2346085"/>
            <a:ext cx="516904" cy="33500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0" name="圆角矩形 52227"/>
          <p:cNvSpPr>
            <a:spLocks noChangeArrowheads="1"/>
          </p:cNvSpPr>
          <p:nvPr/>
        </p:nvSpPr>
        <p:spPr bwMode="auto">
          <a:xfrm>
            <a:off x="3613608" y="3504329"/>
            <a:ext cx="722722" cy="29467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261156" y="1220783"/>
            <a:ext cx="11145031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科研论文选题可以从哪几个方面入手？</a:t>
            </a:r>
            <a:endParaRPr lang="en-US" altLang="zh-CN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zh-CN" sz="12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A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、凭空想象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B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、从最新研究入手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C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、在热点趋势中获取灵感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D</a:t>
            </a: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、利用学科名人、名院了解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学科发展趋势</a:t>
            </a: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zh-CN" sz="3600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2" name="Group 4"/>
          <p:cNvGrpSpPr/>
          <p:nvPr/>
        </p:nvGrpSpPr>
        <p:grpSpPr bwMode="auto">
          <a:xfrm>
            <a:off x="5683251" y="2294467"/>
            <a:ext cx="6102349" cy="4563533"/>
            <a:chOff x="0" y="0"/>
            <a:chExt cx="3844" cy="2875"/>
          </a:xfrm>
        </p:grpSpPr>
        <p:sp>
          <p:nvSpPr>
            <p:cNvPr id="23" name="Freeform 5"/>
            <p:cNvSpPr>
              <a:spLocks noChangeArrowheads="1"/>
            </p:cNvSpPr>
            <p:nvPr/>
          </p:nvSpPr>
          <p:spPr bwMode="auto">
            <a:xfrm>
              <a:off x="0" y="417"/>
              <a:ext cx="3707" cy="2458"/>
            </a:xfrm>
            <a:custGeom>
              <a:avLst/>
              <a:gdLst>
                <a:gd name="T0" fmla="*/ 2436 w 3706"/>
                <a:gd name="T1" fmla="*/ 2458 h 2458"/>
                <a:gd name="T2" fmla="*/ 2698 w 3706"/>
                <a:gd name="T3" fmla="*/ 2046 h 2458"/>
                <a:gd name="T4" fmla="*/ 3706 w 3706"/>
                <a:gd name="T5" fmla="*/ 1638 h 2458"/>
                <a:gd name="T6" fmla="*/ 1122 w 3706"/>
                <a:gd name="T7" fmla="*/ 0 h 2458"/>
                <a:gd name="T8" fmla="*/ 0 w 3706"/>
                <a:gd name="T9" fmla="*/ 2458 h 2458"/>
                <a:gd name="T10" fmla="*/ 2436 w 3706"/>
                <a:gd name="T11" fmla="*/ 2458 h 24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06"/>
                <a:gd name="T19" fmla="*/ 0 h 2458"/>
                <a:gd name="T20" fmla="*/ 3706 w 3706"/>
                <a:gd name="T21" fmla="*/ 2458 h 24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06" h="2458">
                  <a:moveTo>
                    <a:pt x="2436" y="2458"/>
                  </a:moveTo>
                  <a:lnTo>
                    <a:pt x="2698" y="2046"/>
                  </a:lnTo>
                  <a:lnTo>
                    <a:pt x="3706" y="1638"/>
                  </a:lnTo>
                  <a:lnTo>
                    <a:pt x="1122" y="0"/>
                  </a:lnTo>
                  <a:lnTo>
                    <a:pt x="0" y="2458"/>
                  </a:lnTo>
                  <a:lnTo>
                    <a:pt x="2436" y="2458"/>
                  </a:lnTo>
                  <a:close/>
                </a:path>
              </a:pathLst>
            </a:custGeom>
            <a:solidFill>
              <a:srgbClr val="269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Freeform 6"/>
            <p:cNvSpPr>
              <a:spLocks noChangeArrowheads="1"/>
            </p:cNvSpPr>
            <p:nvPr/>
          </p:nvSpPr>
          <p:spPr bwMode="auto">
            <a:xfrm>
              <a:off x="1143" y="2008"/>
              <a:ext cx="673" cy="189"/>
            </a:xfrm>
            <a:custGeom>
              <a:avLst/>
              <a:gdLst>
                <a:gd name="T0" fmla="*/ 0 w 284"/>
                <a:gd name="T1" fmla="*/ 1585802953 h 80"/>
                <a:gd name="T2" fmla="*/ 2147483646 w 284"/>
                <a:gd name="T3" fmla="*/ 0 h 80"/>
                <a:gd name="T4" fmla="*/ 2147483646 w 284"/>
                <a:gd name="T5" fmla="*/ 2147483646 h 80"/>
                <a:gd name="T6" fmla="*/ 1411238139 w 284"/>
                <a:gd name="T7" fmla="*/ 2147483646 h 80"/>
                <a:gd name="T8" fmla="*/ 0 w 284"/>
                <a:gd name="T9" fmla="*/ 1585802953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80"/>
                <a:gd name="T17" fmla="*/ 284 w 284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80">
                  <a:moveTo>
                    <a:pt x="0" y="23"/>
                  </a:moveTo>
                  <a:cubicBezTo>
                    <a:pt x="280" y="0"/>
                    <a:pt x="280" y="0"/>
                    <a:pt x="280" y="0"/>
                  </a:cubicBezTo>
                  <a:cubicBezTo>
                    <a:pt x="280" y="0"/>
                    <a:pt x="284" y="40"/>
                    <a:pt x="187" y="55"/>
                  </a:cubicBezTo>
                  <a:cubicBezTo>
                    <a:pt x="145" y="61"/>
                    <a:pt x="19" y="80"/>
                    <a:pt x="19" y="8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Freeform 7"/>
            <p:cNvSpPr>
              <a:spLocks noChangeArrowheads="1"/>
            </p:cNvSpPr>
            <p:nvPr/>
          </p:nvSpPr>
          <p:spPr bwMode="auto">
            <a:xfrm>
              <a:off x="1423" y="1788"/>
              <a:ext cx="812" cy="189"/>
            </a:xfrm>
            <a:custGeom>
              <a:avLst/>
              <a:gdLst>
                <a:gd name="T0" fmla="*/ 0 w 343"/>
                <a:gd name="T1" fmla="*/ 2147483646 h 80"/>
                <a:gd name="T2" fmla="*/ 2147483646 w 343"/>
                <a:gd name="T3" fmla="*/ 0 h 80"/>
                <a:gd name="T4" fmla="*/ 2147483646 w 343"/>
                <a:gd name="T5" fmla="*/ 2147483646 h 80"/>
                <a:gd name="T6" fmla="*/ 62949120 w 343"/>
                <a:gd name="T7" fmla="*/ 2147483646 h 80"/>
                <a:gd name="T8" fmla="*/ 0 w 343"/>
                <a:gd name="T9" fmla="*/ 2147483646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3"/>
                <a:gd name="T16" fmla="*/ 0 h 80"/>
                <a:gd name="T17" fmla="*/ 343 w 343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3" h="80">
                  <a:moveTo>
                    <a:pt x="0" y="32"/>
                  </a:moveTo>
                  <a:cubicBezTo>
                    <a:pt x="339" y="0"/>
                    <a:pt x="339" y="0"/>
                    <a:pt x="339" y="0"/>
                  </a:cubicBezTo>
                  <a:cubicBezTo>
                    <a:pt x="339" y="0"/>
                    <a:pt x="343" y="40"/>
                    <a:pt x="219" y="55"/>
                  </a:cubicBezTo>
                  <a:cubicBezTo>
                    <a:pt x="164" y="61"/>
                    <a:pt x="1" y="80"/>
                    <a:pt x="1" y="8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6" name="Freeform 8"/>
            <p:cNvSpPr>
              <a:spLocks noChangeArrowheads="1"/>
            </p:cNvSpPr>
            <p:nvPr/>
          </p:nvSpPr>
          <p:spPr bwMode="auto">
            <a:xfrm>
              <a:off x="1404" y="1642"/>
              <a:ext cx="815" cy="188"/>
            </a:xfrm>
            <a:custGeom>
              <a:avLst/>
              <a:gdLst>
                <a:gd name="T0" fmla="*/ 0 w 344"/>
                <a:gd name="T1" fmla="*/ 2147483646 h 80"/>
                <a:gd name="T2" fmla="*/ 2147483646 w 344"/>
                <a:gd name="T3" fmla="*/ 0 h 80"/>
                <a:gd name="T4" fmla="*/ 2147483646 w 344"/>
                <a:gd name="T5" fmla="*/ 2147483646 h 80"/>
                <a:gd name="T6" fmla="*/ 150665286 w 344"/>
                <a:gd name="T7" fmla="*/ 2147483646 h 80"/>
                <a:gd name="T8" fmla="*/ 0 w 344"/>
                <a:gd name="T9" fmla="*/ 2147483646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80"/>
                <a:gd name="T17" fmla="*/ 344 w 344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80">
                  <a:moveTo>
                    <a:pt x="0" y="32"/>
                  </a:moveTo>
                  <a:cubicBezTo>
                    <a:pt x="339" y="0"/>
                    <a:pt x="339" y="0"/>
                    <a:pt x="339" y="0"/>
                  </a:cubicBezTo>
                  <a:cubicBezTo>
                    <a:pt x="339" y="0"/>
                    <a:pt x="344" y="40"/>
                    <a:pt x="219" y="55"/>
                  </a:cubicBezTo>
                  <a:cubicBezTo>
                    <a:pt x="165" y="61"/>
                    <a:pt x="2" y="80"/>
                    <a:pt x="2" y="8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Freeform 9"/>
            <p:cNvSpPr>
              <a:spLocks noChangeArrowheads="1"/>
            </p:cNvSpPr>
            <p:nvPr/>
          </p:nvSpPr>
          <p:spPr bwMode="auto">
            <a:xfrm>
              <a:off x="543" y="1764"/>
              <a:ext cx="692" cy="755"/>
            </a:xfrm>
            <a:custGeom>
              <a:avLst/>
              <a:gdLst>
                <a:gd name="T0" fmla="*/ 1153766101 w 292"/>
                <a:gd name="T1" fmla="*/ 2147483646 h 319"/>
                <a:gd name="T2" fmla="*/ 2147483646 w 292"/>
                <a:gd name="T3" fmla="*/ 2147483646 h 319"/>
                <a:gd name="T4" fmla="*/ 2147483646 w 292"/>
                <a:gd name="T5" fmla="*/ 2147483646 h 319"/>
                <a:gd name="T6" fmla="*/ 2147483646 w 292"/>
                <a:gd name="T7" fmla="*/ 2147483646 h 319"/>
                <a:gd name="T8" fmla="*/ 2147483646 w 292"/>
                <a:gd name="T9" fmla="*/ 2147483646 h 319"/>
                <a:gd name="T10" fmla="*/ 2147483646 w 292"/>
                <a:gd name="T11" fmla="*/ 0 h 319"/>
                <a:gd name="T12" fmla="*/ 1153766101 w 292"/>
                <a:gd name="T13" fmla="*/ 2147483646 h 3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2"/>
                <a:gd name="T22" fmla="*/ 0 h 319"/>
                <a:gd name="T23" fmla="*/ 292 w 292"/>
                <a:gd name="T24" fmla="*/ 319 h 3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2" h="319">
                  <a:moveTo>
                    <a:pt x="16" y="181"/>
                  </a:moveTo>
                  <a:cubicBezTo>
                    <a:pt x="16" y="181"/>
                    <a:pt x="0" y="233"/>
                    <a:pt x="56" y="269"/>
                  </a:cubicBezTo>
                  <a:cubicBezTo>
                    <a:pt x="133" y="319"/>
                    <a:pt x="167" y="304"/>
                    <a:pt x="192" y="285"/>
                  </a:cubicBezTo>
                  <a:cubicBezTo>
                    <a:pt x="223" y="261"/>
                    <a:pt x="292" y="157"/>
                    <a:pt x="292" y="157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184" y="0"/>
                    <a:pt x="184" y="0"/>
                    <a:pt x="184" y="0"/>
                  </a:cubicBezTo>
                  <a:lnTo>
                    <a:pt x="16" y="181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Freeform 10"/>
            <p:cNvSpPr>
              <a:spLocks noChangeArrowheads="1"/>
            </p:cNvSpPr>
            <p:nvPr/>
          </p:nvSpPr>
          <p:spPr bwMode="auto">
            <a:xfrm>
              <a:off x="580" y="1380"/>
              <a:ext cx="879" cy="937"/>
            </a:xfrm>
            <a:custGeom>
              <a:avLst/>
              <a:gdLst>
                <a:gd name="T0" fmla="*/ 2147483646 w 371"/>
                <a:gd name="T1" fmla="*/ 2147483646 h 396"/>
                <a:gd name="T2" fmla="*/ 0 w 371"/>
                <a:gd name="T3" fmla="*/ 2147483646 h 396"/>
                <a:gd name="T4" fmla="*/ 2147483646 w 371"/>
                <a:gd name="T5" fmla="*/ 860245691 h 396"/>
                <a:gd name="T6" fmla="*/ 2147483646 w 371"/>
                <a:gd name="T7" fmla="*/ 0 h 396"/>
                <a:gd name="T8" fmla="*/ 2147483646 w 371"/>
                <a:gd name="T9" fmla="*/ 2147483646 h 396"/>
                <a:gd name="T10" fmla="*/ 2147483646 w 371"/>
                <a:gd name="T11" fmla="*/ 2147483646 h 396"/>
                <a:gd name="T12" fmla="*/ 2147483646 w 371"/>
                <a:gd name="T13" fmla="*/ 2147483646 h 396"/>
                <a:gd name="T14" fmla="*/ 2147483646 w 371"/>
                <a:gd name="T15" fmla="*/ 2147483646 h 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"/>
                <a:gd name="T25" fmla="*/ 0 h 396"/>
                <a:gd name="T26" fmla="*/ 371 w 371"/>
                <a:gd name="T27" fmla="*/ 396 h 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" h="396">
                  <a:moveTo>
                    <a:pt x="58" y="396"/>
                  </a:moveTo>
                  <a:cubicBezTo>
                    <a:pt x="32" y="391"/>
                    <a:pt x="0" y="343"/>
                    <a:pt x="0" y="343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71" y="31"/>
                    <a:pt x="330" y="50"/>
                  </a:cubicBezTo>
                  <a:cubicBezTo>
                    <a:pt x="290" y="69"/>
                    <a:pt x="188" y="107"/>
                    <a:pt x="185" y="114"/>
                  </a:cubicBezTo>
                  <a:cubicBezTo>
                    <a:pt x="183" y="121"/>
                    <a:pt x="82" y="384"/>
                    <a:pt x="82" y="384"/>
                  </a:cubicBezTo>
                  <a:lnTo>
                    <a:pt x="58" y="396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9" name="Freeform 11"/>
            <p:cNvSpPr>
              <a:spLocks noChangeArrowheads="1"/>
            </p:cNvSpPr>
            <p:nvPr/>
          </p:nvSpPr>
          <p:spPr bwMode="auto">
            <a:xfrm>
              <a:off x="973" y="123"/>
              <a:ext cx="1439" cy="1951"/>
            </a:xfrm>
            <a:custGeom>
              <a:avLst/>
              <a:gdLst>
                <a:gd name="T0" fmla="*/ 2096833558 w 608"/>
                <a:gd name="T1" fmla="*/ 0 h 824"/>
                <a:gd name="T2" fmla="*/ 2147483646 w 608"/>
                <a:gd name="T3" fmla="*/ 0 h 824"/>
                <a:gd name="T4" fmla="*/ 2147483646 w 608"/>
                <a:gd name="T5" fmla="*/ 2147483646 h 824"/>
                <a:gd name="T6" fmla="*/ 2096833558 w 608"/>
                <a:gd name="T7" fmla="*/ 2147483646 h 824"/>
                <a:gd name="T8" fmla="*/ 0 w 608"/>
                <a:gd name="T9" fmla="*/ 2147483646 h 824"/>
                <a:gd name="T10" fmla="*/ 0 w 608"/>
                <a:gd name="T11" fmla="*/ 1591290633 h 824"/>
                <a:gd name="T12" fmla="*/ 2096833558 w 608"/>
                <a:gd name="T13" fmla="*/ 0 h 8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"/>
                <a:gd name="T22" fmla="*/ 0 h 824"/>
                <a:gd name="T23" fmla="*/ 608 w 608"/>
                <a:gd name="T24" fmla="*/ 824 h 8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" h="824">
                  <a:moveTo>
                    <a:pt x="29" y="0"/>
                  </a:moveTo>
                  <a:cubicBezTo>
                    <a:pt x="608" y="0"/>
                    <a:pt x="608" y="0"/>
                    <a:pt x="608" y="0"/>
                  </a:cubicBezTo>
                  <a:cubicBezTo>
                    <a:pt x="608" y="824"/>
                    <a:pt x="608" y="824"/>
                    <a:pt x="608" y="824"/>
                  </a:cubicBezTo>
                  <a:cubicBezTo>
                    <a:pt x="29" y="824"/>
                    <a:pt x="29" y="824"/>
                    <a:pt x="29" y="824"/>
                  </a:cubicBezTo>
                  <a:cubicBezTo>
                    <a:pt x="13" y="824"/>
                    <a:pt x="0" y="814"/>
                    <a:pt x="0" y="80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3" y="0"/>
                    <a:pt x="29" y="0"/>
                  </a:cubicBezTo>
                  <a:close/>
                </a:path>
              </a:pathLst>
            </a:custGeom>
            <a:solidFill>
              <a:srgbClr val="1F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ChangeArrowheads="1"/>
            </p:cNvSpPr>
            <p:nvPr/>
          </p:nvSpPr>
          <p:spPr bwMode="auto">
            <a:xfrm>
              <a:off x="1039" y="500"/>
              <a:ext cx="1373" cy="1534"/>
            </a:xfrm>
            <a:custGeom>
              <a:avLst/>
              <a:gdLst>
                <a:gd name="T0" fmla="*/ 0 w 580"/>
                <a:gd name="T1" fmla="*/ 2147483646 h 648"/>
                <a:gd name="T2" fmla="*/ 0 w 580"/>
                <a:gd name="T3" fmla="*/ 2147483646 h 648"/>
                <a:gd name="T4" fmla="*/ 2147483646 w 580"/>
                <a:gd name="T5" fmla="*/ 151716430 h 648"/>
                <a:gd name="T6" fmla="*/ 2147483646 w 580"/>
                <a:gd name="T7" fmla="*/ 2147483646 h 648"/>
                <a:gd name="T8" fmla="*/ 2147483646 w 580"/>
                <a:gd name="T9" fmla="*/ 2147483646 h 648"/>
                <a:gd name="T10" fmla="*/ 0 w 580"/>
                <a:gd name="T11" fmla="*/ 2147483646 h 6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0"/>
                <a:gd name="T19" fmla="*/ 0 h 648"/>
                <a:gd name="T20" fmla="*/ 580 w 580"/>
                <a:gd name="T21" fmla="*/ 648 h 6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0" h="648">
                  <a:moveTo>
                    <a:pt x="0" y="648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326" y="0"/>
                    <a:pt x="440" y="2"/>
                  </a:cubicBezTo>
                  <a:cubicBezTo>
                    <a:pt x="553" y="5"/>
                    <a:pt x="580" y="44"/>
                    <a:pt x="580" y="44"/>
                  </a:cubicBezTo>
                  <a:cubicBezTo>
                    <a:pt x="580" y="648"/>
                    <a:pt x="580" y="648"/>
                    <a:pt x="580" y="648"/>
                  </a:cubicBezTo>
                  <a:lnTo>
                    <a:pt x="0" y="648"/>
                  </a:ln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1" name="Freeform 13"/>
            <p:cNvSpPr>
              <a:spLocks noChangeArrowheads="1"/>
            </p:cNvSpPr>
            <p:nvPr/>
          </p:nvSpPr>
          <p:spPr bwMode="auto">
            <a:xfrm>
              <a:off x="1039" y="40"/>
              <a:ext cx="1373" cy="1994"/>
            </a:xfrm>
            <a:custGeom>
              <a:avLst/>
              <a:gdLst>
                <a:gd name="T0" fmla="*/ 2147483646 w 580"/>
                <a:gd name="T1" fmla="*/ 152523843 h 842"/>
                <a:gd name="T2" fmla="*/ 2147483646 w 580"/>
                <a:gd name="T3" fmla="*/ 2147483646 h 842"/>
                <a:gd name="T4" fmla="*/ 2147483646 w 580"/>
                <a:gd name="T5" fmla="*/ 2147483646 h 842"/>
                <a:gd name="T6" fmla="*/ 2147483646 w 580"/>
                <a:gd name="T7" fmla="*/ 2147483646 h 842"/>
                <a:gd name="T8" fmla="*/ 0 w 580"/>
                <a:gd name="T9" fmla="*/ 2147483646 h 842"/>
                <a:gd name="T10" fmla="*/ 0 w 580"/>
                <a:gd name="T11" fmla="*/ 2147483646 h 842"/>
                <a:gd name="T12" fmla="*/ 2147483646 w 580"/>
                <a:gd name="T13" fmla="*/ 152523843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0"/>
                <a:gd name="T22" fmla="*/ 0 h 842"/>
                <a:gd name="T23" fmla="*/ 580 w 580"/>
                <a:gd name="T24" fmla="*/ 842 h 8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0" h="842">
                  <a:moveTo>
                    <a:pt x="440" y="2"/>
                  </a:moveTo>
                  <a:cubicBezTo>
                    <a:pt x="553" y="5"/>
                    <a:pt x="580" y="44"/>
                    <a:pt x="580" y="44"/>
                  </a:cubicBezTo>
                  <a:cubicBezTo>
                    <a:pt x="580" y="842"/>
                    <a:pt x="580" y="842"/>
                    <a:pt x="580" y="842"/>
                  </a:cubicBezTo>
                  <a:cubicBezTo>
                    <a:pt x="580" y="842"/>
                    <a:pt x="553" y="802"/>
                    <a:pt x="440" y="800"/>
                  </a:cubicBezTo>
                  <a:cubicBezTo>
                    <a:pt x="326" y="798"/>
                    <a:pt x="0" y="842"/>
                    <a:pt x="0" y="84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326" y="0"/>
                    <a:pt x="4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Freeform 14"/>
            <p:cNvSpPr>
              <a:spLocks noChangeArrowheads="1"/>
            </p:cNvSpPr>
            <p:nvPr/>
          </p:nvSpPr>
          <p:spPr bwMode="auto">
            <a:xfrm>
              <a:off x="1179" y="128"/>
              <a:ext cx="1093" cy="157"/>
            </a:xfrm>
            <a:custGeom>
              <a:avLst/>
              <a:gdLst>
                <a:gd name="T0" fmla="*/ 2147483646 w 462"/>
                <a:gd name="T1" fmla="*/ 142774594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42774594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Freeform 15"/>
            <p:cNvSpPr>
              <a:spLocks noChangeArrowheads="1"/>
            </p:cNvSpPr>
            <p:nvPr/>
          </p:nvSpPr>
          <p:spPr bwMode="auto">
            <a:xfrm>
              <a:off x="1179" y="284"/>
              <a:ext cx="1093" cy="159"/>
            </a:xfrm>
            <a:custGeom>
              <a:avLst/>
              <a:gdLst>
                <a:gd name="T0" fmla="*/ 2147483646 w 462"/>
                <a:gd name="T1" fmla="*/ 159020513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59020513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Freeform 16"/>
            <p:cNvSpPr>
              <a:spLocks noChangeArrowheads="1"/>
            </p:cNvSpPr>
            <p:nvPr/>
          </p:nvSpPr>
          <p:spPr bwMode="auto">
            <a:xfrm>
              <a:off x="1179" y="443"/>
              <a:ext cx="1093" cy="156"/>
            </a:xfrm>
            <a:custGeom>
              <a:avLst/>
              <a:gdLst>
                <a:gd name="T0" fmla="*/ 2147483646 w 462"/>
                <a:gd name="T1" fmla="*/ 148110510 h 66"/>
                <a:gd name="T2" fmla="*/ 2147483646 w 462"/>
                <a:gd name="T3" fmla="*/ 2147483646 h 66"/>
                <a:gd name="T4" fmla="*/ 2147483646 w 462"/>
                <a:gd name="T5" fmla="*/ 2147483646 h 66"/>
                <a:gd name="T6" fmla="*/ 2147483646 w 462"/>
                <a:gd name="T7" fmla="*/ 2147483646 h 66"/>
                <a:gd name="T8" fmla="*/ 0 w 462"/>
                <a:gd name="T9" fmla="*/ 2147483646 h 66"/>
                <a:gd name="T10" fmla="*/ 0 w 462"/>
                <a:gd name="T11" fmla="*/ 2147483646 h 66"/>
                <a:gd name="T12" fmla="*/ 2147483646 w 462"/>
                <a:gd name="T13" fmla="*/ 14811051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6"/>
                <a:gd name="T23" fmla="*/ 462 w 462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6">
                  <a:moveTo>
                    <a:pt x="350" y="2"/>
                  </a:moveTo>
                  <a:cubicBezTo>
                    <a:pt x="440" y="3"/>
                    <a:pt x="462" y="35"/>
                    <a:pt x="462" y="3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6"/>
                    <a:pt x="440" y="35"/>
                    <a:pt x="350" y="33"/>
                  </a:cubicBezTo>
                  <a:cubicBezTo>
                    <a:pt x="260" y="32"/>
                    <a:pt x="0" y="66"/>
                    <a:pt x="0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5" name="Freeform 17"/>
            <p:cNvSpPr>
              <a:spLocks noChangeArrowheads="1"/>
            </p:cNvSpPr>
            <p:nvPr/>
          </p:nvSpPr>
          <p:spPr bwMode="auto">
            <a:xfrm>
              <a:off x="1179" y="599"/>
              <a:ext cx="1093" cy="159"/>
            </a:xfrm>
            <a:custGeom>
              <a:avLst/>
              <a:gdLst>
                <a:gd name="T0" fmla="*/ 2147483646 w 462"/>
                <a:gd name="T1" fmla="*/ 159020513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59020513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5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6" name="Freeform 18"/>
            <p:cNvSpPr>
              <a:spLocks noChangeArrowheads="1"/>
            </p:cNvSpPr>
            <p:nvPr/>
          </p:nvSpPr>
          <p:spPr bwMode="auto">
            <a:xfrm>
              <a:off x="1179" y="755"/>
              <a:ext cx="1093" cy="159"/>
            </a:xfrm>
            <a:custGeom>
              <a:avLst/>
              <a:gdLst>
                <a:gd name="T0" fmla="*/ 2147483646 w 462"/>
                <a:gd name="T1" fmla="*/ 159020513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59020513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7" name="Freeform 19"/>
            <p:cNvSpPr>
              <a:spLocks noChangeArrowheads="1"/>
            </p:cNvSpPr>
            <p:nvPr/>
          </p:nvSpPr>
          <p:spPr bwMode="auto">
            <a:xfrm>
              <a:off x="1179" y="912"/>
              <a:ext cx="1093" cy="157"/>
            </a:xfrm>
            <a:custGeom>
              <a:avLst/>
              <a:gdLst>
                <a:gd name="T0" fmla="*/ 2147483646 w 462"/>
                <a:gd name="T1" fmla="*/ 142774594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42774594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6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8" name="Freeform 20"/>
            <p:cNvSpPr>
              <a:spLocks noChangeArrowheads="1"/>
            </p:cNvSpPr>
            <p:nvPr/>
          </p:nvSpPr>
          <p:spPr bwMode="auto">
            <a:xfrm>
              <a:off x="1179" y="1069"/>
              <a:ext cx="1093" cy="156"/>
            </a:xfrm>
            <a:custGeom>
              <a:avLst/>
              <a:gdLst>
                <a:gd name="T0" fmla="*/ 2147483646 w 462"/>
                <a:gd name="T1" fmla="*/ 62662139 h 66"/>
                <a:gd name="T2" fmla="*/ 2147483646 w 462"/>
                <a:gd name="T3" fmla="*/ 2147483646 h 66"/>
                <a:gd name="T4" fmla="*/ 2147483646 w 462"/>
                <a:gd name="T5" fmla="*/ 2147483646 h 66"/>
                <a:gd name="T6" fmla="*/ 2147483646 w 462"/>
                <a:gd name="T7" fmla="*/ 2147483646 h 66"/>
                <a:gd name="T8" fmla="*/ 0 w 462"/>
                <a:gd name="T9" fmla="*/ 2147483646 h 66"/>
                <a:gd name="T10" fmla="*/ 0 w 462"/>
                <a:gd name="T11" fmla="*/ 2147483646 h 66"/>
                <a:gd name="T12" fmla="*/ 2147483646 w 462"/>
                <a:gd name="T13" fmla="*/ 62662139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6"/>
                <a:gd name="T23" fmla="*/ 462 w 462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6">
                  <a:moveTo>
                    <a:pt x="350" y="1"/>
                  </a:moveTo>
                  <a:cubicBezTo>
                    <a:pt x="440" y="3"/>
                    <a:pt x="462" y="34"/>
                    <a:pt x="462" y="34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6"/>
                    <a:pt x="440" y="35"/>
                    <a:pt x="350" y="33"/>
                  </a:cubicBezTo>
                  <a:cubicBezTo>
                    <a:pt x="260" y="31"/>
                    <a:pt x="0" y="66"/>
                    <a:pt x="0" y="6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60" y="0"/>
                    <a:pt x="350" y="1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Freeform 21"/>
            <p:cNvSpPr>
              <a:spLocks noChangeArrowheads="1"/>
            </p:cNvSpPr>
            <p:nvPr/>
          </p:nvSpPr>
          <p:spPr bwMode="auto">
            <a:xfrm>
              <a:off x="1179" y="1225"/>
              <a:ext cx="1093" cy="156"/>
            </a:xfrm>
            <a:custGeom>
              <a:avLst/>
              <a:gdLst>
                <a:gd name="T0" fmla="*/ 2147483646 w 462"/>
                <a:gd name="T1" fmla="*/ 172416270 h 66"/>
                <a:gd name="T2" fmla="*/ 2147483646 w 462"/>
                <a:gd name="T3" fmla="*/ 2147483646 h 66"/>
                <a:gd name="T4" fmla="*/ 2147483646 w 462"/>
                <a:gd name="T5" fmla="*/ 2147483646 h 66"/>
                <a:gd name="T6" fmla="*/ 2147483646 w 462"/>
                <a:gd name="T7" fmla="*/ 2147483646 h 66"/>
                <a:gd name="T8" fmla="*/ 0 w 462"/>
                <a:gd name="T9" fmla="*/ 2147483646 h 66"/>
                <a:gd name="T10" fmla="*/ 0 w 462"/>
                <a:gd name="T11" fmla="*/ 2147483646 h 66"/>
                <a:gd name="T12" fmla="*/ 2147483646 w 462"/>
                <a:gd name="T13" fmla="*/ 17241627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6"/>
                <a:gd name="T23" fmla="*/ 462 w 462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6">
                  <a:moveTo>
                    <a:pt x="350" y="2"/>
                  </a:moveTo>
                  <a:cubicBezTo>
                    <a:pt x="440" y="3"/>
                    <a:pt x="462" y="35"/>
                    <a:pt x="462" y="3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6"/>
                    <a:pt x="440" y="35"/>
                    <a:pt x="350" y="33"/>
                  </a:cubicBezTo>
                  <a:cubicBezTo>
                    <a:pt x="260" y="32"/>
                    <a:pt x="0" y="66"/>
                    <a:pt x="0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0" name="Freeform 22"/>
            <p:cNvSpPr>
              <a:spLocks noChangeArrowheads="1"/>
            </p:cNvSpPr>
            <p:nvPr/>
          </p:nvSpPr>
          <p:spPr bwMode="auto">
            <a:xfrm>
              <a:off x="1179" y="1383"/>
              <a:ext cx="1093" cy="159"/>
            </a:xfrm>
            <a:custGeom>
              <a:avLst/>
              <a:gdLst>
                <a:gd name="T0" fmla="*/ 2147483646 w 462"/>
                <a:gd name="T1" fmla="*/ 142774594 h 67"/>
                <a:gd name="T2" fmla="*/ 2147483646 w 462"/>
                <a:gd name="T3" fmla="*/ 2147483646 h 67"/>
                <a:gd name="T4" fmla="*/ 2147483646 w 462"/>
                <a:gd name="T5" fmla="*/ 2147483646 h 67"/>
                <a:gd name="T6" fmla="*/ 2147483646 w 462"/>
                <a:gd name="T7" fmla="*/ 2147483646 h 67"/>
                <a:gd name="T8" fmla="*/ 0 w 462"/>
                <a:gd name="T9" fmla="*/ 2147483646 h 67"/>
                <a:gd name="T10" fmla="*/ 0 w 462"/>
                <a:gd name="T11" fmla="*/ 2147483646 h 67"/>
                <a:gd name="T12" fmla="*/ 2147483646 w 462"/>
                <a:gd name="T13" fmla="*/ 142774594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"/>
                <a:gd name="T22" fmla="*/ 0 h 67"/>
                <a:gd name="T23" fmla="*/ 462 w 46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" h="67">
                  <a:moveTo>
                    <a:pt x="350" y="2"/>
                  </a:moveTo>
                  <a:cubicBezTo>
                    <a:pt x="440" y="4"/>
                    <a:pt x="462" y="35"/>
                    <a:pt x="462" y="35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2" y="67"/>
                    <a:pt x="440" y="35"/>
                    <a:pt x="350" y="34"/>
                  </a:cubicBezTo>
                  <a:cubicBezTo>
                    <a:pt x="260" y="32"/>
                    <a:pt x="0" y="67"/>
                    <a:pt x="0" y="6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260" y="0"/>
                    <a:pt x="350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Freeform 23"/>
            <p:cNvSpPr>
              <a:spLocks noChangeArrowheads="1"/>
            </p:cNvSpPr>
            <p:nvPr/>
          </p:nvSpPr>
          <p:spPr bwMode="auto">
            <a:xfrm>
              <a:off x="2405" y="123"/>
              <a:ext cx="1439" cy="1951"/>
            </a:xfrm>
            <a:custGeom>
              <a:avLst/>
              <a:gdLst>
                <a:gd name="T0" fmla="*/ 2147483646 w 608"/>
                <a:gd name="T1" fmla="*/ 0 h 824"/>
                <a:gd name="T2" fmla="*/ 0 w 608"/>
                <a:gd name="T3" fmla="*/ 0 h 824"/>
                <a:gd name="T4" fmla="*/ 0 w 608"/>
                <a:gd name="T5" fmla="*/ 2147483646 h 824"/>
                <a:gd name="T6" fmla="*/ 2147483646 w 608"/>
                <a:gd name="T7" fmla="*/ 2147483646 h 824"/>
                <a:gd name="T8" fmla="*/ 2147483646 w 608"/>
                <a:gd name="T9" fmla="*/ 2147483646 h 824"/>
                <a:gd name="T10" fmla="*/ 2147483646 w 608"/>
                <a:gd name="T11" fmla="*/ 1591290633 h 824"/>
                <a:gd name="T12" fmla="*/ 2147483646 w 608"/>
                <a:gd name="T13" fmla="*/ 0 h 8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"/>
                <a:gd name="T22" fmla="*/ 0 h 824"/>
                <a:gd name="T23" fmla="*/ 608 w 608"/>
                <a:gd name="T24" fmla="*/ 824 h 8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" h="824">
                  <a:moveTo>
                    <a:pt x="5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580" y="824"/>
                    <a:pt x="580" y="824"/>
                    <a:pt x="580" y="824"/>
                  </a:cubicBezTo>
                  <a:cubicBezTo>
                    <a:pt x="596" y="824"/>
                    <a:pt x="608" y="814"/>
                    <a:pt x="608" y="801"/>
                  </a:cubicBezTo>
                  <a:cubicBezTo>
                    <a:pt x="608" y="22"/>
                    <a:pt x="608" y="22"/>
                    <a:pt x="608" y="22"/>
                  </a:cubicBezTo>
                  <a:cubicBezTo>
                    <a:pt x="608" y="10"/>
                    <a:pt x="596" y="0"/>
                    <a:pt x="580" y="0"/>
                  </a:cubicBezTo>
                  <a:close/>
                </a:path>
              </a:pathLst>
            </a:custGeom>
            <a:solidFill>
              <a:srgbClr val="1F9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Freeform 24"/>
            <p:cNvSpPr>
              <a:spLocks noChangeArrowheads="1"/>
            </p:cNvSpPr>
            <p:nvPr/>
          </p:nvSpPr>
          <p:spPr bwMode="auto">
            <a:xfrm>
              <a:off x="2405" y="500"/>
              <a:ext cx="1375" cy="1534"/>
            </a:xfrm>
            <a:custGeom>
              <a:avLst/>
              <a:gdLst>
                <a:gd name="T0" fmla="*/ 2147483646 w 581"/>
                <a:gd name="T1" fmla="*/ 2147483646 h 648"/>
                <a:gd name="T2" fmla="*/ 2147483646 w 581"/>
                <a:gd name="T3" fmla="*/ 2147483646 h 648"/>
                <a:gd name="T4" fmla="*/ 2147483646 w 581"/>
                <a:gd name="T5" fmla="*/ 151716430 h 648"/>
                <a:gd name="T6" fmla="*/ 0 w 581"/>
                <a:gd name="T7" fmla="*/ 2147483646 h 648"/>
                <a:gd name="T8" fmla="*/ 0 w 581"/>
                <a:gd name="T9" fmla="*/ 2147483646 h 648"/>
                <a:gd name="T10" fmla="*/ 2147483646 w 581"/>
                <a:gd name="T11" fmla="*/ 2147483646 h 6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1"/>
                <a:gd name="T19" fmla="*/ 0 h 648"/>
                <a:gd name="T20" fmla="*/ 581 w 581"/>
                <a:gd name="T21" fmla="*/ 648 h 6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1" h="648">
                  <a:moveTo>
                    <a:pt x="581" y="648"/>
                  </a:moveTo>
                  <a:cubicBezTo>
                    <a:pt x="581" y="44"/>
                    <a:pt x="581" y="44"/>
                    <a:pt x="581" y="44"/>
                  </a:cubicBezTo>
                  <a:cubicBezTo>
                    <a:pt x="581" y="44"/>
                    <a:pt x="255" y="0"/>
                    <a:pt x="141" y="2"/>
                  </a:cubicBezTo>
                  <a:cubicBezTo>
                    <a:pt x="27" y="5"/>
                    <a:pt x="0" y="44"/>
                    <a:pt x="0" y="44"/>
                  </a:cubicBezTo>
                  <a:cubicBezTo>
                    <a:pt x="0" y="648"/>
                    <a:pt x="0" y="648"/>
                    <a:pt x="0" y="648"/>
                  </a:cubicBezTo>
                  <a:lnTo>
                    <a:pt x="581" y="648"/>
                  </a:lnTo>
                  <a:close/>
                </a:path>
              </a:pathLst>
            </a:custGeom>
            <a:solidFill>
              <a:srgbClr val="A5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Freeform 25"/>
            <p:cNvSpPr>
              <a:spLocks noChangeArrowheads="1"/>
            </p:cNvSpPr>
            <p:nvPr/>
          </p:nvSpPr>
          <p:spPr bwMode="auto">
            <a:xfrm>
              <a:off x="2405" y="40"/>
              <a:ext cx="1375" cy="1994"/>
            </a:xfrm>
            <a:custGeom>
              <a:avLst/>
              <a:gdLst>
                <a:gd name="T0" fmla="*/ 2147483646 w 581"/>
                <a:gd name="T1" fmla="*/ 152523843 h 842"/>
                <a:gd name="T2" fmla="*/ 0 w 581"/>
                <a:gd name="T3" fmla="*/ 2147483646 h 842"/>
                <a:gd name="T4" fmla="*/ 0 w 581"/>
                <a:gd name="T5" fmla="*/ 2147483646 h 842"/>
                <a:gd name="T6" fmla="*/ 2147483646 w 581"/>
                <a:gd name="T7" fmla="*/ 2147483646 h 842"/>
                <a:gd name="T8" fmla="*/ 2147483646 w 581"/>
                <a:gd name="T9" fmla="*/ 2147483646 h 842"/>
                <a:gd name="T10" fmla="*/ 2147483646 w 581"/>
                <a:gd name="T11" fmla="*/ 2147483646 h 842"/>
                <a:gd name="T12" fmla="*/ 2147483646 w 581"/>
                <a:gd name="T13" fmla="*/ 152523843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1"/>
                <a:gd name="T22" fmla="*/ 0 h 842"/>
                <a:gd name="T23" fmla="*/ 581 w 581"/>
                <a:gd name="T24" fmla="*/ 842 h 8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1" h="842">
                  <a:moveTo>
                    <a:pt x="141" y="2"/>
                  </a:moveTo>
                  <a:cubicBezTo>
                    <a:pt x="27" y="5"/>
                    <a:pt x="0" y="44"/>
                    <a:pt x="0" y="44"/>
                  </a:cubicBezTo>
                  <a:cubicBezTo>
                    <a:pt x="0" y="842"/>
                    <a:pt x="0" y="842"/>
                    <a:pt x="0" y="842"/>
                  </a:cubicBezTo>
                  <a:cubicBezTo>
                    <a:pt x="0" y="842"/>
                    <a:pt x="27" y="802"/>
                    <a:pt x="141" y="800"/>
                  </a:cubicBezTo>
                  <a:cubicBezTo>
                    <a:pt x="255" y="798"/>
                    <a:pt x="581" y="842"/>
                    <a:pt x="581" y="842"/>
                  </a:cubicBezTo>
                  <a:cubicBezTo>
                    <a:pt x="581" y="44"/>
                    <a:pt x="581" y="44"/>
                    <a:pt x="581" y="44"/>
                  </a:cubicBezTo>
                  <a:cubicBezTo>
                    <a:pt x="581" y="44"/>
                    <a:pt x="255" y="0"/>
                    <a:pt x="14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4" name="Freeform 26"/>
            <p:cNvSpPr>
              <a:spLocks noChangeArrowheads="1"/>
            </p:cNvSpPr>
            <p:nvPr/>
          </p:nvSpPr>
          <p:spPr bwMode="auto">
            <a:xfrm>
              <a:off x="696" y="1627"/>
              <a:ext cx="724" cy="729"/>
            </a:xfrm>
            <a:custGeom>
              <a:avLst/>
              <a:gdLst>
                <a:gd name="T0" fmla="*/ 269133890 w 306"/>
                <a:gd name="T1" fmla="*/ 2147483646 h 308"/>
                <a:gd name="T2" fmla="*/ 728087718 w 306"/>
                <a:gd name="T3" fmla="*/ 2147483646 h 308"/>
                <a:gd name="T4" fmla="*/ 2147483646 w 306"/>
                <a:gd name="T5" fmla="*/ 2147483646 h 308"/>
                <a:gd name="T6" fmla="*/ 2147483646 w 306"/>
                <a:gd name="T7" fmla="*/ 0 h 308"/>
                <a:gd name="T8" fmla="*/ 2147483646 w 306"/>
                <a:gd name="T9" fmla="*/ 2147483646 h 308"/>
                <a:gd name="T10" fmla="*/ 2147483646 w 306"/>
                <a:gd name="T11" fmla="*/ 2147483646 h 308"/>
                <a:gd name="T12" fmla="*/ 2147483646 w 306"/>
                <a:gd name="T13" fmla="*/ 2147483646 h 308"/>
                <a:gd name="T14" fmla="*/ 2147483646 w 306"/>
                <a:gd name="T15" fmla="*/ 2147483646 h 308"/>
                <a:gd name="T16" fmla="*/ 2147483646 w 306"/>
                <a:gd name="T17" fmla="*/ 2147483646 h 308"/>
                <a:gd name="T18" fmla="*/ 269133890 w 306"/>
                <a:gd name="T19" fmla="*/ 2147483646 h 3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6"/>
                <a:gd name="T31" fmla="*/ 0 h 308"/>
                <a:gd name="T32" fmla="*/ 306 w 306"/>
                <a:gd name="T33" fmla="*/ 308 h 3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6" h="308">
                  <a:moveTo>
                    <a:pt x="4" y="256"/>
                  </a:moveTo>
                  <a:cubicBezTo>
                    <a:pt x="0" y="231"/>
                    <a:pt x="10" y="201"/>
                    <a:pt x="10" y="201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89" y="0"/>
                    <a:pt x="306" y="50"/>
                    <a:pt x="259" y="75"/>
                  </a:cubicBezTo>
                  <a:cubicBezTo>
                    <a:pt x="197" y="108"/>
                    <a:pt x="141" y="117"/>
                    <a:pt x="141" y="117"/>
                  </a:cubicBezTo>
                  <a:cubicBezTo>
                    <a:pt x="111" y="242"/>
                    <a:pt x="111" y="242"/>
                    <a:pt x="111" y="242"/>
                  </a:cubicBezTo>
                  <a:cubicBezTo>
                    <a:pt x="111" y="242"/>
                    <a:pt x="111" y="250"/>
                    <a:pt x="106" y="260"/>
                  </a:cubicBezTo>
                  <a:cubicBezTo>
                    <a:pt x="98" y="280"/>
                    <a:pt x="81" y="308"/>
                    <a:pt x="54" y="307"/>
                  </a:cubicBezTo>
                  <a:cubicBezTo>
                    <a:pt x="9" y="305"/>
                    <a:pt x="6" y="271"/>
                    <a:pt x="4" y="256"/>
                  </a:cubicBez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Freeform 27"/>
            <p:cNvSpPr>
              <a:spLocks noChangeArrowheads="1"/>
            </p:cNvSpPr>
            <p:nvPr/>
          </p:nvSpPr>
          <p:spPr bwMode="auto">
            <a:xfrm>
              <a:off x="573" y="2262"/>
              <a:ext cx="561" cy="613"/>
            </a:xfrm>
            <a:custGeom>
              <a:avLst/>
              <a:gdLst>
                <a:gd name="T0" fmla="*/ 0 w 561"/>
                <a:gd name="T1" fmla="*/ 0 h 614"/>
                <a:gd name="T2" fmla="*/ 24 w 561"/>
                <a:gd name="T3" fmla="*/ 614 h 614"/>
                <a:gd name="T4" fmla="*/ 561 w 561"/>
                <a:gd name="T5" fmla="*/ 614 h 614"/>
                <a:gd name="T6" fmla="*/ 464 w 561"/>
                <a:gd name="T7" fmla="*/ 149 h 614"/>
                <a:gd name="T8" fmla="*/ 0 w 561"/>
                <a:gd name="T9" fmla="*/ 0 h 6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1"/>
                <a:gd name="T16" fmla="*/ 0 h 614"/>
                <a:gd name="T17" fmla="*/ 561 w 561"/>
                <a:gd name="T18" fmla="*/ 614 h 6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1" h="614">
                  <a:moveTo>
                    <a:pt x="0" y="0"/>
                  </a:moveTo>
                  <a:lnTo>
                    <a:pt x="24" y="614"/>
                  </a:lnTo>
                  <a:lnTo>
                    <a:pt x="561" y="614"/>
                  </a:lnTo>
                  <a:lnTo>
                    <a:pt x="464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Freeform 28"/>
            <p:cNvSpPr>
              <a:spLocks noChangeArrowheads="1"/>
            </p:cNvSpPr>
            <p:nvPr/>
          </p:nvSpPr>
          <p:spPr bwMode="auto">
            <a:xfrm>
              <a:off x="2135" y="47"/>
              <a:ext cx="277" cy="1983"/>
            </a:xfrm>
            <a:custGeom>
              <a:avLst/>
              <a:gdLst>
                <a:gd name="T0" fmla="*/ 0 w 117"/>
                <a:gd name="T1" fmla="*/ 0 h 837"/>
                <a:gd name="T2" fmla="*/ 2147483646 w 117"/>
                <a:gd name="T3" fmla="*/ 2147483646 h 837"/>
                <a:gd name="T4" fmla="*/ 2147483646 w 117"/>
                <a:gd name="T5" fmla="*/ 2147483646 h 837"/>
                <a:gd name="T6" fmla="*/ 0 w 117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837"/>
                <a:gd name="T14" fmla="*/ 117 w 117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837">
                  <a:moveTo>
                    <a:pt x="0" y="0"/>
                  </a:moveTo>
                  <a:cubicBezTo>
                    <a:pt x="94" y="7"/>
                    <a:pt x="117" y="41"/>
                    <a:pt x="117" y="41"/>
                  </a:cubicBezTo>
                  <a:cubicBezTo>
                    <a:pt x="114" y="837"/>
                    <a:pt x="114" y="837"/>
                    <a:pt x="114" y="8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7" name="Freeform 29"/>
            <p:cNvSpPr>
              <a:spLocks noChangeArrowheads="1"/>
            </p:cNvSpPr>
            <p:nvPr/>
          </p:nvSpPr>
          <p:spPr bwMode="auto">
            <a:xfrm>
              <a:off x="2295" y="76"/>
              <a:ext cx="120" cy="1814"/>
            </a:xfrm>
            <a:custGeom>
              <a:avLst/>
              <a:gdLst>
                <a:gd name="T0" fmla="*/ 0 w 51"/>
                <a:gd name="T1" fmla="*/ 0 h 766"/>
                <a:gd name="T2" fmla="*/ 2147483646 w 51"/>
                <a:gd name="T3" fmla="*/ 2117516349 h 766"/>
                <a:gd name="T4" fmla="*/ 2147483646 w 51"/>
                <a:gd name="T5" fmla="*/ 2147483646 h 766"/>
                <a:gd name="T6" fmla="*/ 0 w 51"/>
                <a:gd name="T7" fmla="*/ 0 h 7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766"/>
                <a:gd name="T14" fmla="*/ 51 w 51"/>
                <a:gd name="T15" fmla="*/ 766 h 7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766">
                  <a:moveTo>
                    <a:pt x="0" y="0"/>
                  </a:moveTo>
                  <a:cubicBezTo>
                    <a:pt x="39" y="12"/>
                    <a:pt x="50" y="29"/>
                    <a:pt x="50" y="29"/>
                  </a:cubicBezTo>
                  <a:cubicBezTo>
                    <a:pt x="51" y="766"/>
                    <a:pt x="51" y="766"/>
                    <a:pt x="51" y="7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5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8" name="Freeform 30"/>
            <p:cNvSpPr>
              <a:spLocks noChangeArrowheads="1"/>
            </p:cNvSpPr>
            <p:nvPr/>
          </p:nvSpPr>
          <p:spPr bwMode="auto">
            <a:xfrm>
              <a:off x="2405" y="0"/>
              <a:ext cx="1356" cy="2034"/>
            </a:xfrm>
            <a:custGeom>
              <a:avLst/>
              <a:gdLst>
                <a:gd name="T0" fmla="*/ 2147483646 w 573"/>
                <a:gd name="T1" fmla="*/ 152258162 h 859"/>
                <a:gd name="T2" fmla="*/ 0 w 573"/>
                <a:gd name="T3" fmla="*/ 2147483646 h 859"/>
                <a:gd name="T4" fmla="*/ 0 w 573"/>
                <a:gd name="T5" fmla="*/ 2147483646 h 859"/>
                <a:gd name="T6" fmla="*/ 2147483646 w 573"/>
                <a:gd name="T7" fmla="*/ 2147483646 h 859"/>
                <a:gd name="T8" fmla="*/ 2147483646 w 573"/>
                <a:gd name="T9" fmla="*/ 2147483646 h 859"/>
                <a:gd name="T10" fmla="*/ 2147483646 w 573"/>
                <a:gd name="T11" fmla="*/ 2147483646 h 859"/>
                <a:gd name="T12" fmla="*/ 2147483646 w 573"/>
                <a:gd name="T13" fmla="*/ 152258162 h 8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3"/>
                <a:gd name="T22" fmla="*/ 0 h 859"/>
                <a:gd name="T23" fmla="*/ 573 w 573"/>
                <a:gd name="T24" fmla="*/ 859 h 8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3" h="859">
                  <a:moveTo>
                    <a:pt x="132" y="2"/>
                  </a:moveTo>
                  <a:cubicBezTo>
                    <a:pt x="18" y="5"/>
                    <a:pt x="0" y="61"/>
                    <a:pt x="0" y="61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59"/>
                    <a:pt x="22" y="824"/>
                    <a:pt x="150" y="800"/>
                  </a:cubicBezTo>
                  <a:cubicBezTo>
                    <a:pt x="228" y="786"/>
                    <a:pt x="561" y="824"/>
                    <a:pt x="561" y="824"/>
                  </a:cubicBezTo>
                  <a:cubicBezTo>
                    <a:pt x="573" y="44"/>
                    <a:pt x="573" y="44"/>
                    <a:pt x="573" y="44"/>
                  </a:cubicBezTo>
                  <a:cubicBezTo>
                    <a:pt x="573" y="44"/>
                    <a:pt x="246" y="0"/>
                    <a:pt x="13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Freeform 31"/>
            <p:cNvSpPr>
              <a:spLocks noChangeArrowheads="1"/>
            </p:cNvSpPr>
            <p:nvPr/>
          </p:nvSpPr>
          <p:spPr bwMode="auto">
            <a:xfrm>
              <a:off x="2511" y="109"/>
              <a:ext cx="1144" cy="464"/>
            </a:xfrm>
            <a:custGeom>
              <a:avLst/>
              <a:gdLst>
                <a:gd name="T0" fmla="*/ 2147483646 w 483"/>
                <a:gd name="T1" fmla="*/ 2147483646 h 196"/>
                <a:gd name="T2" fmla="*/ 0 w 483"/>
                <a:gd name="T3" fmla="*/ 2147483646 h 196"/>
                <a:gd name="T4" fmla="*/ 0 w 483"/>
                <a:gd name="T5" fmla="*/ 2147483646 h 196"/>
                <a:gd name="T6" fmla="*/ 2147483646 w 483"/>
                <a:gd name="T7" fmla="*/ 151755591 h 196"/>
                <a:gd name="T8" fmla="*/ 2147483646 w 483"/>
                <a:gd name="T9" fmla="*/ 2147483646 h 196"/>
                <a:gd name="T10" fmla="*/ 2147483646 w 483"/>
                <a:gd name="T11" fmla="*/ 2147483646 h 196"/>
                <a:gd name="T12" fmla="*/ 2147483646 w 483"/>
                <a:gd name="T13" fmla="*/ 2147483646 h 1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196"/>
                <a:gd name="T23" fmla="*/ 483 w 483"/>
                <a:gd name="T24" fmla="*/ 196 h 1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196">
                  <a:moveTo>
                    <a:pt x="96" y="161"/>
                  </a:moveTo>
                  <a:cubicBezTo>
                    <a:pt x="48" y="162"/>
                    <a:pt x="18" y="173"/>
                    <a:pt x="0" y="18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ubicBezTo>
                    <a:pt x="207" y="0"/>
                    <a:pt x="483" y="37"/>
                    <a:pt x="483" y="37"/>
                  </a:cubicBezTo>
                  <a:cubicBezTo>
                    <a:pt x="481" y="196"/>
                    <a:pt x="481" y="196"/>
                    <a:pt x="481" y="196"/>
                  </a:cubicBezTo>
                  <a:cubicBezTo>
                    <a:pt x="401" y="186"/>
                    <a:pt x="182" y="159"/>
                    <a:pt x="96" y="161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Freeform 32"/>
            <p:cNvSpPr>
              <a:spLocks noChangeArrowheads="1"/>
            </p:cNvSpPr>
            <p:nvPr/>
          </p:nvSpPr>
          <p:spPr bwMode="auto">
            <a:xfrm>
              <a:off x="2511" y="581"/>
              <a:ext cx="1144" cy="191"/>
            </a:xfrm>
            <a:custGeom>
              <a:avLst/>
              <a:gdLst>
                <a:gd name="T0" fmla="*/ 2147483646 w 483"/>
                <a:gd name="T1" fmla="*/ 168228002 h 80"/>
                <a:gd name="T2" fmla="*/ 2147483646 w 483"/>
                <a:gd name="T3" fmla="*/ 2147483646 h 80"/>
                <a:gd name="T4" fmla="*/ 2147483646 w 483"/>
                <a:gd name="T5" fmla="*/ 2147483646 h 80"/>
                <a:gd name="T6" fmla="*/ 2147483646 w 483"/>
                <a:gd name="T7" fmla="*/ 2147483646 h 80"/>
                <a:gd name="T8" fmla="*/ 0 w 483"/>
                <a:gd name="T9" fmla="*/ 2147483646 h 80"/>
                <a:gd name="T10" fmla="*/ 0 w 483"/>
                <a:gd name="T11" fmla="*/ 2147483646 h 80"/>
                <a:gd name="T12" fmla="*/ 2147483646 w 483"/>
                <a:gd name="T13" fmla="*/ 168228002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80"/>
                <a:gd name="T23" fmla="*/ 483 w 48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80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4"/>
                    <a:pt x="205" y="28"/>
                    <a:pt x="111" y="30"/>
                  </a:cubicBezTo>
                  <a:cubicBezTo>
                    <a:pt x="15" y="32"/>
                    <a:pt x="0" y="80"/>
                    <a:pt x="0" y="8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1" name="Freeform 33"/>
            <p:cNvSpPr>
              <a:spLocks noChangeArrowheads="1"/>
            </p:cNvSpPr>
            <p:nvPr/>
          </p:nvSpPr>
          <p:spPr bwMode="auto">
            <a:xfrm>
              <a:off x="2511" y="724"/>
              <a:ext cx="1144" cy="188"/>
            </a:xfrm>
            <a:custGeom>
              <a:avLst/>
              <a:gdLst>
                <a:gd name="T0" fmla="*/ 2147483646 w 483"/>
                <a:gd name="T1" fmla="*/ 173321788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47483646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73321788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7"/>
                    <a:pt x="111" y="29"/>
                  </a:cubicBezTo>
                  <a:cubicBezTo>
                    <a:pt x="15" y="31"/>
                    <a:pt x="0" y="79"/>
                    <a:pt x="0" y="7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Freeform 34"/>
            <p:cNvSpPr>
              <a:spLocks noChangeArrowheads="1"/>
            </p:cNvSpPr>
            <p:nvPr/>
          </p:nvSpPr>
          <p:spPr bwMode="auto">
            <a:xfrm>
              <a:off x="2511" y="864"/>
              <a:ext cx="1144" cy="187"/>
            </a:xfrm>
            <a:custGeom>
              <a:avLst/>
              <a:gdLst>
                <a:gd name="T0" fmla="*/ 2147483646 w 483"/>
                <a:gd name="T1" fmla="*/ 151314461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47483646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51314461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8"/>
                    <a:pt x="111" y="30"/>
                  </a:cubicBezTo>
                  <a:cubicBezTo>
                    <a:pt x="15" y="32"/>
                    <a:pt x="0" y="79"/>
                    <a:pt x="0" y="7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3" name="Freeform 35"/>
            <p:cNvSpPr>
              <a:spLocks noChangeArrowheads="1"/>
            </p:cNvSpPr>
            <p:nvPr/>
          </p:nvSpPr>
          <p:spPr bwMode="auto">
            <a:xfrm>
              <a:off x="2511" y="1004"/>
              <a:ext cx="1144" cy="189"/>
            </a:xfrm>
            <a:custGeom>
              <a:avLst/>
              <a:gdLst>
                <a:gd name="T0" fmla="*/ 2147483646 w 483"/>
                <a:gd name="T1" fmla="*/ 147133370 h 80"/>
                <a:gd name="T2" fmla="*/ 2147483646 w 483"/>
                <a:gd name="T3" fmla="*/ 2147483646 h 80"/>
                <a:gd name="T4" fmla="*/ 2147483646 w 483"/>
                <a:gd name="T5" fmla="*/ 2147483646 h 80"/>
                <a:gd name="T6" fmla="*/ 2147483646 w 483"/>
                <a:gd name="T7" fmla="*/ 2086886436 h 80"/>
                <a:gd name="T8" fmla="*/ 0 w 483"/>
                <a:gd name="T9" fmla="*/ 2147483646 h 80"/>
                <a:gd name="T10" fmla="*/ 0 w 483"/>
                <a:gd name="T11" fmla="*/ 2147483646 h 80"/>
                <a:gd name="T12" fmla="*/ 2147483646 w 483"/>
                <a:gd name="T13" fmla="*/ 147133370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80"/>
                <a:gd name="T23" fmla="*/ 483 w 48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80">
                  <a:moveTo>
                    <a:pt x="111" y="2"/>
                  </a:moveTo>
                  <a:cubicBezTo>
                    <a:pt x="207" y="0"/>
                    <a:pt x="483" y="38"/>
                    <a:pt x="483" y="38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4"/>
                    <a:pt x="205" y="28"/>
                    <a:pt x="111" y="30"/>
                  </a:cubicBezTo>
                  <a:cubicBezTo>
                    <a:pt x="15" y="32"/>
                    <a:pt x="0" y="80"/>
                    <a:pt x="0" y="8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4" name="Freeform 36"/>
            <p:cNvSpPr>
              <a:spLocks noChangeArrowheads="1"/>
            </p:cNvSpPr>
            <p:nvPr/>
          </p:nvSpPr>
          <p:spPr bwMode="auto">
            <a:xfrm>
              <a:off x="2511" y="1255"/>
              <a:ext cx="1144" cy="187"/>
            </a:xfrm>
            <a:custGeom>
              <a:avLst/>
              <a:gdLst>
                <a:gd name="T0" fmla="*/ 2147483646 w 483"/>
                <a:gd name="T1" fmla="*/ 151314461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47483646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51314461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8"/>
                    <a:pt x="111" y="30"/>
                  </a:cubicBezTo>
                  <a:cubicBezTo>
                    <a:pt x="15" y="32"/>
                    <a:pt x="0" y="79"/>
                    <a:pt x="0" y="7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5" name="Freeform 37"/>
            <p:cNvSpPr>
              <a:spLocks noChangeArrowheads="1"/>
            </p:cNvSpPr>
            <p:nvPr/>
          </p:nvSpPr>
          <p:spPr bwMode="auto">
            <a:xfrm>
              <a:off x="2511" y="1395"/>
              <a:ext cx="1144" cy="189"/>
            </a:xfrm>
            <a:custGeom>
              <a:avLst/>
              <a:gdLst>
                <a:gd name="T0" fmla="*/ 2147483646 w 483"/>
                <a:gd name="T1" fmla="*/ 147133370 h 80"/>
                <a:gd name="T2" fmla="*/ 2147483646 w 483"/>
                <a:gd name="T3" fmla="*/ 2147483646 h 80"/>
                <a:gd name="T4" fmla="*/ 2147483646 w 483"/>
                <a:gd name="T5" fmla="*/ 2147483646 h 80"/>
                <a:gd name="T6" fmla="*/ 2147483646 w 483"/>
                <a:gd name="T7" fmla="*/ 2086886436 h 80"/>
                <a:gd name="T8" fmla="*/ 0 w 483"/>
                <a:gd name="T9" fmla="*/ 2147483646 h 80"/>
                <a:gd name="T10" fmla="*/ 0 w 483"/>
                <a:gd name="T11" fmla="*/ 2147483646 h 80"/>
                <a:gd name="T12" fmla="*/ 2147483646 w 483"/>
                <a:gd name="T13" fmla="*/ 147133370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80"/>
                <a:gd name="T23" fmla="*/ 483 w 483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80">
                  <a:moveTo>
                    <a:pt x="111" y="2"/>
                  </a:moveTo>
                  <a:cubicBezTo>
                    <a:pt x="207" y="0"/>
                    <a:pt x="483" y="38"/>
                    <a:pt x="483" y="38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4"/>
                    <a:pt x="205" y="28"/>
                    <a:pt x="111" y="30"/>
                  </a:cubicBezTo>
                  <a:cubicBezTo>
                    <a:pt x="15" y="32"/>
                    <a:pt x="0" y="80"/>
                    <a:pt x="0" y="8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Freeform 38"/>
            <p:cNvSpPr>
              <a:spLocks noChangeArrowheads="1"/>
            </p:cNvSpPr>
            <p:nvPr/>
          </p:nvSpPr>
          <p:spPr bwMode="auto">
            <a:xfrm>
              <a:off x="2511" y="1538"/>
              <a:ext cx="1144" cy="188"/>
            </a:xfrm>
            <a:custGeom>
              <a:avLst/>
              <a:gdLst>
                <a:gd name="T0" fmla="*/ 2147483646 w 483"/>
                <a:gd name="T1" fmla="*/ 151314461 h 79"/>
                <a:gd name="T2" fmla="*/ 2147483646 w 483"/>
                <a:gd name="T3" fmla="*/ 2147483646 h 79"/>
                <a:gd name="T4" fmla="*/ 2147483646 w 483"/>
                <a:gd name="T5" fmla="*/ 2147483646 h 79"/>
                <a:gd name="T6" fmla="*/ 2147483646 w 483"/>
                <a:gd name="T7" fmla="*/ 2102103482 h 79"/>
                <a:gd name="T8" fmla="*/ 0 w 483"/>
                <a:gd name="T9" fmla="*/ 2147483646 h 79"/>
                <a:gd name="T10" fmla="*/ 0 w 483"/>
                <a:gd name="T11" fmla="*/ 2147483646 h 79"/>
                <a:gd name="T12" fmla="*/ 2147483646 w 483"/>
                <a:gd name="T13" fmla="*/ 151314461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3"/>
                <a:gd name="T22" fmla="*/ 0 h 79"/>
                <a:gd name="T23" fmla="*/ 483 w 483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3" h="79">
                  <a:moveTo>
                    <a:pt x="111" y="2"/>
                  </a:moveTo>
                  <a:cubicBezTo>
                    <a:pt x="207" y="0"/>
                    <a:pt x="483" y="37"/>
                    <a:pt x="483" y="37"/>
                  </a:cubicBezTo>
                  <a:cubicBezTo>
                    <a:pt x="483" y="65"/>
                    <a:pt x="483" y="65"/>
                    <a:pt x="483" y="65"/>
                  </a:cubicBezTo>
                  <a:cubicBezTo>
                    <a:pt x="472" y="63"/>
                    <a:pt x="205" y="28"/>
                    <a:pt x="111" y="29"/>
                  </a:cubicBezTo>
                  <a:cubicBezTo>
                    <a:pt x="15" y="31"/>
                    <a:pt x="0" y="79"/>
                    <a:pt x="0" y="7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5" y="4"/>
                    <a:pt x="111" y="2"/>
                  </a:cubicBezTo>
                  <a:close/>
                </a:path>
              </a:pathLst>
            </a:custGeom>
            <a:solidFill>
              <a:srgbClr val="CB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Freeform 39"/>
            <p:cNvSpPr>
              <a:spLocks noChangeArrowheads="1"/>
            </p:cNvSpPr>
            <p:nvPr/>
          </p:nvSpPr>
          <p:spPr bwMode="auto">
            <a:xfrm>
              <a:off x="2735" y="1257"/>
              <a:ext cx="492" cy="723"/>
            </a:xfrm>
            <a:custGeom>
              <a:avLst/>
              <a:gdLst>
                <a:gd name="T0" fmla="*/ 2147483646 w 208"/>
                <a:gd name="T1" fmla="*/ 2147483646 h 305"/>
                <a:gd name="T2" fmla="*/ 2147483646 w 208"/>
                <a:gd name="T3" fmla="*/ 2147483646 h 305"/>
                <a:gd name="T4" fmla="*/ 0 w 208"/>
                <a:gd name="T5" fmla="*/ 2147483646 h 305"/>
                <a:gd name="T6" fmla="*/ 510785454 w 208"/>
                <a:gd name="T7" fmla="*/ 0 h 305"/>
                <a:gd name="T8" fmla="*/ 2147483646 w 208"/>
                <a:gd name="T9" fmla="*/ 2147483646 h 305"/>
                <a:gd name="T10" fmla="*/ 2147483646 w 208"/>
                <a:gd name="T11" fmla="*/ 2147483646 h 305"/>
                <a:gd name="T12" fmla="*/ 2147483646 w 208"/>
                <a:gd name="T13" fmla="*/ 2147483646 h 305"/>
                <a:gd name="T14" fmla="*/ 2147483646 w 208"/>
                <a:gd name="T15" fmla="*/ 2147483646 h 305"/>
                <a:gd name="T16" fmla="*/ 2147483646 w 208"/>
                <a:gd name="T17" fmla="*/ 2147483646 h 305"/>
                <a:gd name="T18" fmla="*/ 2147483646 w 208"/>
                <a:gd name="T19" fmla="*/ 2147483646 h 3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8"/>
                <a:gd name="T31" fmla="*/ 0 h 305"/>
                <a:gd name="T32" fmla="*/ 208 w 208"/>
                <a:gd name="T33" fmla="*/ 305 h 3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8" h="305">
                  <a:moveTo>
                    <a:pt x="144" y="294"/>
                  </a:moveTo>
                  <a:cubicBezTo>
                    <a:pt x="124" y="289"/>
                    <a:pt x="104" y="272"/>
                    <a:pt x="104" y="272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5" y="8"/>
                    <a:pt x="65" y="65"/>
                  </a:cubicBezTo>
                  <a:cubicBezTo>
                    <a:pt x="75" y="122"/>
                    <a:pt x="76" y="157"/>
                    <a:pt x="76" y="157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6" y="207"/>
                    <a:pt x="172" y="210"/>
                    <a:pt x="178" y="216"/>
                  </a:cubicBezTo>
                  <a:cubicBezTo>
                    <a:pt x="191" y="228"/>
                    <a:pt x="208" y="250"/>
                    <a:pt x="199" y="270"/>
                  </a:cubicBezTo>
                  <a:cubicBezTo>
                    <a:pt x="184" y="305"/>
                    <a:pt x="156" y="296"/>
                    <a:pt x="144" y="294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Freeform 40"/>
            <p:cNvSpPr>
              <a:spLocks noChangeArrowheads="1"/>
            </p:cNvSpPr>
            <p:nvPr/>
          </p:nvSpPr>
          <p:spPr bwMode="auto">
            <a:xfrm>
              <a:off x="3292" y="1049"/>
              <a:ext cx="313" cy="720"/>
            </a:xfrm>
            <a:custGeom>
              <a:avLst/>
              <a:gdLst>
                <a:gd name="T0" fmla="*/ 2147483646 w 132"/>
                <a:gd name="T1" fmla="*/ 2147483646 h 304"/>
                <a:gd name="T2" fmla="*/ 2147483646 w 132"/>
                <a:gd name="T3" fmla="*/ 2147483646 h 304"/>
                <a:gd name="T4" fmla="*/ 2147483646 w 132"/>
                <a:gd name="T5" fmla="*/ 2147483646 h 304"/>
                <a:gd name="T6" fmla="*/ 2147483646 w 132"/>
                <a:gd name="T7" fmla="*/ 2147483646 h 304"/>
                <a:gd name="T8" fmla="*/ 281776398 w 132"/>
                <a:gd name="T9" fmla="*/ 2147483646 h 304"/>
                <a:gd name="T10" fmla="*/ 2147483646 w 132"/>
                <a:gd name="T11" fmla="*/ 361750000 h 304"/>
                <a:gd name="T12" fmla="*/ 2147483646 w 132"/>
                <a:gd name="T13" fmla="*/ 361750000 h 304"/>
                <a:gd name="T14" fmla="*/ 2147483646 w 132"/>
                <a:gd name="T15" fmla="*/ 2147483646 h 304"/>
                <a:gd name="T16" fmla="*/ 2147483646 w 132"/>
                <a:gd name="T17" fmla="*/ 2147483646 h 3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304"/>
                <a:gd name="T29" fmla="*/ 132 w 132"/>
                <a:gd name="T30" fmla="*/ 304 h 3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304">
                  <a:moveTo>
                    <a:pt x="128" y="254"/>
                  </a:moveTo>
                  <a:cubicBezTo>
                    <a:pt x="132" y="275"/>
                    <a:pt x="120" y="295"/>
                    <a:pt x="99" y="299"/>
                  </a:cubicBezTo>
                  <a:cubicBezTo>
                    <a:pt x="99" y="299"/>
                    <a:pt x="99" y="299"/>
                    <a:pt x="99" y="299"/>
                  </a:cubicBezTo>
                  <a:cubicBezTo>
                    <a:pt x="79" y="304"/>
                    <a:pt x="59" y="291"/>
                    <a:pt x="55" y="271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30"/>
                    <a:pt x="12" y="9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53" y="0"/>
                    <a:pt x="73" y="13"/>
                    <a:pt x="78" y="33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Freeform 41"/>
            <p:cNvSpPr>
              <a:spLocks noChangeArrowheads="1"/>
            </p:cNvSpPr>
            <p:nvPr/>
          </p:nvSpPr>
          <p:spPr bwMode="auto">
            <a:xfrm>
              <a:off x="3297" y="1092"/>
              <a:ext cx="80" cy="376"/>
            </a:xfrm>
            <a:custGeom>
              <a:avLst/>
              <a:gdLst>
                <a:gd name="T0" fmla="*/ 2116334998 w 34"/>
                <a:gd name="T1" fmla="*/ 2147483646 h 159"/>
                <a:gd name="T2" fmla="*/ 645989840 w 34"/>
                <a:gd name="T3" fmla="*/ 0 h 159"/>
                <a:gd name="T4" fmla="*/ 136923875 w 34"/>
                <a:gd name="T5" fmla="*/ 2147483646 h 159"/>
                <a:gd name="T6" fmla="*/ 1783661308 w 34"/>
                <a:gd name="T7" fmla="*/ 2147483646 h 159"/>
                <a:gd name="T8" fmla="*/ 2116334998 w 34"/>
                <a:gd name="T9" fmla="*/ 2147483646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59"/>
                <a:gd name="T17" fmla="*/ 34 w 34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59">
                  <a:moveTo>
                    <a:pt x="33" y="13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9"/>
                    <a:pt x="0" y="20"/>
                    <a:pt x="2" y="32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9" y="154"/>
                    <a:pt x="34" y="141"/>
                    <a:pt x="33" y="136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0" name="Freeform 42"/>
            <p:cNvSpPr>
              <a:spLocks noChangeArrowheads="1"/>
            </p:cNvSpPr>
            <p:nvPr/>
          </p:nvSpPr>
          <p:spPr bwMode="auto">
            <a:xfrm>
              <a:off x="2880" y="1377"/>
              <a:ext cx="751" cy="695"/>
            </a:xfrm>
            <a:custGeom>
              <a:avLst/>
              <a:gdLst>
                <a:gd name="T0" fmla="*/ 0 w 317"/>
                <a:gd name="T1" fmla="*/ 2147483646 h 293"/>
                <a:gd name="T2" fmla="*/ 1768422602 w 317"/>
                <a:gd name="T3" fmla="*/ 2147483646 h 293"/>
                <a:gd name="T4" fmla="*/ 2147483646 w 317"/>
                <a:gd name="T5" fmla="*/ 2147483646 h 293"/>
                <a:gd name="T6" fmla="*/ 2147483646 w 317"/>
                <a:gd name="T7" fmla="*/ 2147483646 h 293"/>
                <a:gd name="T8" fmla="*/ 2147483646 w 317"/>
                <a:gd name="T9" fmla="*/ 0 h 293"/>
                <a:gd name="T10" fmla="*/ 0 w 317"/>
                <a:gd name="T11" fmla="*/ 2147483646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"/>
                <a:gd name="T19" fmla="*/ 0 h 293"/>
                <a:gd name="T20" fmla="*/ 317 w 317"/>
                <a:gd name="T21" fmla="*/ 293 h 2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" h="293">
                  <a:moveTo>
                    <a:pt x="0" y="62"/>
                  </a:moveTo>
                  <a:cubicBezTo>
                    <a:pt x="24" y="170"/>
                    <a:pt x="24" y="170"/>
                    <a:pt x="24" y="170"/>
                  </a:cubicBezTo>
                  <a:cubicBezTo>
                    <a:pt x="41" y="246"/>
                    <a:pt x="117" y="293"/>
                    <a:pt x="193" y="276"/>
                  </a:cubicBezTo>
                  <a:cubicBezTo>
                    <a:pt x="269" y="259"/>
                    <a:pt x="317" y="183"/>
                    <a:pt x="300" y="107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1" name="Freeform 43"/>
            <p:cNvSpPr>
              <a:spLocks noChangeArrowheads="1"/>
            </p:cNvSpPr>
            <p:nvPr/>
          </p:nvSpPr>
          <p:spPr bwMode="auto">
            <a:xfrm>
              <a:off x="3123" y="1017"/>
              <a:ext cx="312" cy="720"/>
            </a:xfrm>
            <a:custGeom>
              <a:avLst/>
              <a:gdLst>
                <a:gd name="T0" fmla="*/ 2147483646 w 132"/>
                <a:gd name="T1" fmla="*/ 2147483646 h 304"/>
                <a:gd name="T2" fmla="*/ 2147483646 w 132"/>
                <a:gd name="T3" fmla="*/ 2147483646 h 304"/>
                <a:gd name="T4" fmla="*/ 2147483646 w 132"/>
                <a:gd name="T5" fmla="*/ 2147483646 h 304"/>
                <a:gd name="T6" fmla="*/ 2147483646 w 132"/>
                <a:gd name="T7" fmla="*/ 2147483646 h 304"/>
                <a:gd name="T8" fmla="*/ 264683453 w 132"/>
                <a:gd name="T9" fmla="*/ 2147483646 h 304"/>
                <a:gd name="T10" fmla="*/ 2147483646 w 132"/>
                <a:gd name="T11" fmla="*/ 361750000 h 304"/>
                <a:gd name="T12" fmla="*/ 2147483646 w 132"/>
                <a:gd name="T13" fmla="*/ 361750000 h 304"/>
                <a:gd name="T14" fmla="*/ 2147483646 w 132"/>
                <a:gd name="T15" fmla="*/ 2147483646 h 304"/>
                <a:gd name="T16" fmla="*/ 2147483646 w 132"/>
                <a:gd name="T17" fmla="*/ 2147483646 h 3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304"/>
                <a:gd name="T29" fmla="*/ 132 w 132"/>
                <a:gd name="T30" fmla="*/ 304 h 3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304">
                  <a:moveTo>
                    <a:pt x="128" y="254"/>
                  </a:moveTo>
                  <a:cubicBezTo>
                    <a:pt x="132" y="275"/>
                    <a:pt x="120" y="295"/>
                    <a:pt x="100" y="299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79" y="304"/>
                    <a:pt x="59" y="291"/>
                    <a:pt x="55" y="271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29"/>
                    <a:pt x="12" y="9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53" y="0"/>
                    <a:pt x="73" y="13"/>
                    <a:pt x="78" y="33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2" name="Freeform 44"/>
            <p:cNvSpPr>
              <a:spLocks noChangeArrowheads="1"/>
            </p:cNvSpPr>
            <p:nvPr/>
          </p:nvSpPr>
          <p:spPr bwMode="auto">
            <a:xfrm>
              <a:off x="3127" y="1061"/>
              <a:ext cx="68" cy="376"/>
            </a:xfrm>
            <a:custGeom>
              <a:avLst/>
              <a:gdLst>
                <a:gd name="T0" fmla="*/ 1666142460 w 29"/>
                <a:gd name="T1" fmla="*/ 2147483646 h 159"/>
                <a:gd name="T2" fmla="*/ 583727312 w 29"/>
                <a:gd name="T3" fmla="*/ 0 h 159"/>
                <a:gd name="T4" fmla="*/ 129234774 w 29"/>
                <a:gd name="T5" fmla="*/ 2147483646 h 159"/>
                <a:gd name="T6" fmla="*/ 1666142460 w 29"/>
                <a:gd name="T7" fmla="*/ 2147483646 h 159"/>
                <a:gd name="T8" fmla="*/ 1666142460 w 29"/>
                <a:gd name="T9" fmla="*/ 2147483646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9"/>
                <a:gd name="T17" fmla="*/ 29 w 2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9">
                  <a:moveTo>
                    <a:pt x="28" y="145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9"/>
                    <a:pt x="0" y="20"/>
                    <a:pt x="2" y="32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9" y="154"/>
                    <a:pt x="29" y="150"/>
                    <a:pt x="28" y="145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Freeform 45"/>
            <p:cNvSpPr>
              <a:spLocks noChangeArrowheads="1"/>
            </p:cNvSpPr>
            <p:nvPr/>
          </p:nvSpPr>
          <p:spPr bwMode="auto">
            <a:xfrm>
              <a:off x="2949" y="985"/>
              <a:ext cx="312" cy="716"/>
            </a:xfrm>
            <a:custGeom>
              <a:avLst/>
              <a:gdLst>
                <a:gd name="T0" fmla="*/ 2147483646 w 132"/>
                <a:gd name="T1" fmla="*/ 2147483646 h 303"/>
                <a:gd name="T2" fmla="*/ 2147483646 w 132"/>
                <a:gd name="T3" fmla="*/ 2147483646 h 303"/>
                <a:gd name="T4" fmla="*/ 2147483646 w 132"/>
                <a:gd name="T5" fmla="*/ 2147483646 h 303"/>
                <a:gd name="T6" fmla="*/ 2147483646 w 132"/>
                <a:gd name="T7" fmla="*/ 2147483646 h 303"/>
                <a:gd name="T8" fmla="*/ 264683453 w 132"/>
                <a:gd name="T9" fmla="*/ 2147483646 h 303"/>
                <a:gd name="T10" fmla="*/ 2147483646 w 132"/>
                <a:gd name="T11" fmla="*/ 269606378 h 303"/>
                <a:gd name="T12" fmla="*/ 2147483646 w 132"/>
                <a:gd name="T13" fmla="*/ 269606378 h 303"/>
                <a:gd name="T14" fmla="*/ 2147483646 w 132"/>
                <a:gd name="T15" fmla="*/ 2147483646 h 303"/>
                <a:gd name="T16" fmla="*/ 2147483646 w 132"/>
                <a:gd name="T17" fmla="*/ 2147483646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303"/>
                <a:gd name="T29" fmla="*/ 132 w 132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303">
                  <a:moveTo>
                    <a:pt x="128" y="254"/>
                  </a:moveTo>
                  <a:cubicBezTo>
                    <a:pt x="132" y="274"/>
                    <a:pt x="120" y="294"/>
                    <a:pt x="100" y="299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79" y="303"/>
                    <a:pt x="59" y="291"/>
                    <a:pt x="55" y="27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0" y="29"/>
                    <a:pt x="12" y="9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53" y="0"/>
                    <a:pt x="73" y="12"/>
                    <a:pt x="78" y="32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4" name="Freeform 46"/>
            <p:cNvSpPr>
              <a:spLocks noChangeArrowheads="1"/>
            </p:cNvSpPr>
            <p:nvPr/>
          </p:nvSpPr>
          <p:spPr bwMode="auto">
            <a:xfrm>
              <a:off x="2955" y="1025"/>
              <a:ext cx="68" cy="376"/>
            </a:xfrm>
            <a:custGeom>
              <a:avLst/>
              <a:gdLst>
                <a:gd name="T0" fmla="*/ 1666142460 w 29"/>
                <a:gd name="T1" fmla="*/ 2147483646 h 159"/>
                <a:gd name="T2" fmla="*/ 583727312 w 29"/>
                <a:gd name="T3" fmla="*/ 0 h 159"/>
                <a:gd name="T4" fmla="*/ 129234774 w 29"/>
                <a:gd name="T5" fmla="*/ 2147483646 h 159"/>
                <a:gd name="T6" fmla="*/ 1666142460 w 29"/>
                <a:gd name="T7" fmla="*/ 2147483646 h 159"/>
                <a:gd name="T8" fmla="*/ 1666142460 w 29"/>
                <a:gd name="T9" fmla="*/ 2147483646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9"/>
                <a:gd name="T17" fmla="*/ 29 w 2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9">
                  <a:moveTo>
                    <a:pt x="28" y="145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9"/>
                    <a:pt x="0" y="21"/>
                    <a:pt x="2" y="32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29" y="155"/>
                    <a:pt x="29" y="150"/>
                    <a:pt x="28" y="145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5" name="Freeform 47"/>
            <p:cNvSpPr>
              <a:spLocks noChangeArrowheads="1"/>
            </p:cNvSpPr>
            <p:nvPr/>
          </p:nvSpPr>
          <p:spPr bwMode="auto">
            <a:xfrm>
              <a:off x="2711" y="715"/>
              <a:ext cx="401" cy="1101"/>
            </a:xfrm>
            <a:custGeom>
              <a:avLst/>
              <a:gdLst>
                <a:gd name="T0" fmla="*/ 2147483646 w 170"/>
                <a:gd name="T1" fmla="*/ 2147483646 h 465"/>
                <a:gd name="T2" fmla="*/ 2147483646 w 170"/>
                <a:gd name="T3" fmla="*/ 2147483646 h 465"/>
                <a:gd name="T4" fmla="*/ 2147483646 w 170"/>
                <a:gd name="T5" fmla="*/ 2147483646 h 465"/>
                <a:gd name="T6" fmla="*/ 2147483646 w 170"/>
                <a:gd name="T7" fmla="*/ 2147483646 h 465"/>
                <a:gd name="T8" fmla="*/ 352858118 w 170"/>
                <a:gd name="T9" fmla="*/ 2147483646 h 465"/>
                <a:gd name="T10" fmla="*/ 2147483646 w 170"/>
                <a:gd name="T11" fmla="*/ 272435903 h 465"/>
                <a:gd name="T12" fmla="*/ 2147483646 w 170"/>
                <a:gd name="T13" fmla="*/ 272435903 h 465"/>
                <a:gd name="T14" fmla="*/ 2147483646 w 170"/>
                <a:gd name="T15" fmla="*/ 2147483646 h 465"/>
                <a:gd name="T16" fmla="*/ 2147483646 w 170"/>
                <a:gd name="T17" fmla="*/ 2147483646 h 4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"/>
                <a:gd name="T28" fmla="*/ 0 h 465"/>
                <a:gd name="T29" fmla="*/ 170 w 170"/>
                <a:gd name="T30" fmla="*/ 465 h 4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" h="465">
                  <a:moveTo>
                    <a:pt x="165" y="416"/>
                  </a:moveTo>
                  <a:cubicBezTo>
                    <a:pt x="170" y="436"/>
                    <a:pt x="157" y="456"/>
                    <a:pt x="137" y="461"/>
                  </a:cubicBezTo>
                  <a:cubicBezTo>
                    <a:pt x="137" y="461"/>
                    <a:pt x="137" y="461"/>
                    <a:pt x="137" y="461"/>
                  </a:cubicBezTo>
                  <a:cubicBezTo>
                    <a:pt x="117" y="465"/>
                    <a:pt x="97" y="453"/>
                    <a:pt x="92" y="432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0" y="29"/>
                    <a:pt x="13" y="9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54" y="0"/>
                    <a:pt x="74" y="12"/>
                    <a:pt x="78" y="33"/>
                  </a:cubicBezTo>
                  <a:lnTo>
                    <a:pt x="165" y="416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Freeform 48"/>
            <p:cNvSpPr>
              <a:spLocks noChangeArrowheads="1"/>
            </p:cNvSpPr>
            <p:nvPr/>
          </p:nvSpPr>
          <p:spPr bwMode="auto">
            <a:xfrm>
              <a:off x="2748" y="743"/>
              <a:ext cx="128" cy="127"/>
            </a:xfrm>
            <a:custGeom>
              <a:avLst/>
              <a:gdLst>
                <a:gd name="T0" fmla="*/ 2147483646 w 54"/>
                <a:gd name="T1" fmla="*/ 2147483646 h 53"/>
                <a:gd name="T2" fmla="*/ 2147483646 w 54"/>
                <a:gd name="T3" fmla="*/ 1665810173 h 53"/>
                <a:gd name="T4" fmla="*/ 1572247177 w 54"/>
                <a:gd name="T5" fmla="*/ 235262555 h 53"/>
                <a:gd name="T6" fmla="*/ 223297557 w 54"/>
                <a:gd name="T7" fmla="*/ 2147483646 h 53"/>
                <a:gd name="T8" fmla="*/ 529297913 w 54"/>
                <a:gd name="T9" fmla="*/ 2147483646 h 53"/>
                <a:gd name="T10" fmla="*/ 2147483646 w 54"/>
                <a:gd name="T11" fmla="*/ 2147483646 h 53"/>
                <a:gd name="T12" fmla="*/ 2147483646 w 54"/>
                <a:gd name="T13" fmla="*/ 2147483646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53"/>
                <a:gd name="T23" fmla="*/ 54 w 54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53">
                  <a:moveTo>
                    <a:pt x="54" y="39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7" y="8"/>
                    <a:pt x="34" y="0"/>
                    <a:pt x="21" y="3"/>
                  </a:cubicBezTo>
                  <a:cubicBezTo>
                    <a:pt x="8" y="6"/>
                    <a:pt x="0" y="19"/>
                    <a:pt x="3" y="3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5" y="53"/>
                    <a:pt x="30" y="49"/>
                  </a:cubicBezTo>
                  <a:cubicBezTo>
                    <a:pt x="49" y="44"/>
                    <a:pt x="49" y="43"/>
                    <a:pt x="54" y="39"/>
                  </a:cubicBezTo>
                  <a:close/>
                </a:path>
              </a:pathLst>
            </a:custGeom>
            <a:solidFill>
              <a:srgbClr val="FFD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7" name="Freeform 49"/>
            <p:cNvSpPr>
              <a:spLocks noChangeArrowheads="1"/>
            </p:cNvSpPr>
            <p:nvPr/>
          </p:nvSpPr>
          <p:spPr bwMode="auto">
            <a:xfrm>
              <a:off x="2840" y="1184"/>
              <a:ext cx="123" cy="40"/>
            </a:xfrm>
            <a:custGeom>
              <a:avLst/>
              <a:gdLst>
                <a:gd name="T0" fmla="*/ 2147483646 w 52"/>
                <a:gd name="T1" fmla="*/ 184640299 h 17"/>
                <a:gd name="T2" fmla="*/ 2147483646 w 52"/>
                <a:gd name="T3" fmla="*/ 382263009 h 17"/>
                <a:gd name="T4" fmla="*/ 267908824 w 52"/>
                <a:gd name="T5" fmla="*/ 1022230028 h 17"/>
                <a:gd name="T6" fmla="*/ 0 w 52"/>
                <a:gd name="T7" fmla="*/ 899442374 h 17"/>
                <a:gd name="T8" fmla="*/ 0 w 52"/>
                <a:gd name="T9" fmla="*/ 899442374 h 17"/>
                <a:gd name="T10" fmla="*/ 149861322 w 52"/>
                <a:gd name="T11" fmla="*/ 704525115 h 17"/>
                <a:gd name="T12" fmla="*/ 2147483646 w 52"/>
                <a:gd name="T13" fmla="*/ 58192647 h 17"/>
                <a:gd name="T14" fmla="*/ 2147483646 w 52"/>
                <a:gd name="T15" fmla="*/ 184640299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7"/>
                <a:gd name="T26" fmla="*/ 52 w 5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7">
                  <a:moveTo>
                    <a:pt x="52" y="3"/>
                  </a:moveTo>
                  <a:cubicBezTo>
                    <a:pt x="52" y="4"/>
                    <a:pt x="51" y="6"/>
                    <a:pt x="50" y="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7"/>
                    <a:pt x="1" y="16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2"/>
                    <a:pt x="2" y="1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50" y="0"/>
                    <a:pt x="51" y="1"/>
                    <a:pt x="52" y="3"/>
                  </a:cubicBezTo>
                  <a:close/>
                </a:path>
              </a:pathLst>
            </a:custGeom>
            <a:solidFill>
              <a:srgbClr val="FFD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8" name="Freeform 50"/>
            <p:cNvSpPr>
              <a:spLocks noChangeArrowheads="1"/>
            </p:cNvSpPr>
            <p:nvPr/>
          </p:nvSpPr>
          <p:spPr bwMode="auto">
            <a:xfrm>
              <a:off x="2876" y="1221"/>
              <a:ext cx="67" cy="27"/>
            </a:xfrm>
            <a:custGeom>
              <a:avLst/>
              <a:gdLst>
                <a:gd name="T0" fmla="*/ 1856380925 w 28"/>
                <a:gd name="T1" fmla="*/ 213507426 h 11"/>
                <a:gd name="T2" fmla="*/ 1710253576 w 28"/>
                <a:gd name="T3" fmla="*/ 350079387 h 11"/>
                <a:gd name="T4" fmla="*/ 201514201 w 28"/>
                <a:gd name="T5" fmla="*/ 762905695 h 11"/>
                <a:gd name="T6" fmla="*/ 0 w 28"/>
                <a:gd name="T7" fmla="*/ 625615434 h 11"/>
                <a:gd name="T8" fmla="*/ 0 w 28"/>
                <a:gd name="T9" fmla="*/ 625615434 h 11"/>
                <a:gd name="T10" fmla="*/ 141745534 w 28"/>
                <a:gd name="T11" fmla="*/ 412826145 h 11"/>
                <a:gd name="T12" fmla="*/ 1654863175 w 28"/>
                <a:gd name="T13" fmla="*/ 62662139 h 11"/>
                <a:gd name="T14" fmla="*/ 1856380925 w 28"/>
                <a:gd name="T15" fmla="*/ 21350742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11"/>
                <a:gd name="T26" fmla="*/ 28 w 28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11">
                  <a:moveTo>
                    <a:pt x="28" y="3"/>
                  </a:moveTo>
                  <a:cubicBezTo>
                    <a:pt x="28" y="4"/>
                    <a:pt x="27" y="5"/>
                    <a:pt x="26" y="5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7" y="1"/>
                    <a:pt x="28" y="3"/>
                  </a:cubicBezTo>
                  <a:close/>
                </a:path>
              </a:pathLst>
            </a:custGeom>
            <a:solidFill>
              <a:srgbClr val="FFD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9" name="Freeform 51"/>
            <p:cNvSpPr>
              <a:spLocks noChangeArrowheads="1"/>
            </p:cNvSpPr>
            <p:nvPr/>
          </p:nvSpPr>
          <p:spPr bwMode="auto">
            <a:xfrm>
              <a:off x="3020" y="1830"/>
              <a:ext cx="815" cy="1045"/>
            </a:xfrm>
            <a:custGeom>
              <a:avLst/>
              <a:gdLst>
                <a:gd name="T0" fmla="*/ 2147483646 w 344"/>
                <a:gd name="T1" fmla="*/ 2147483646 h 441"/>
                <a:gd name="T2" fmla="*/ 0 w 344"/>
                <a:gd name="T3" fmla="*/ 2147483646 h 441"/>
                <a:gd name="T4" fmla="*/ 2147483646 w 344"/>
                <a:gd name="T5" fmla="*/ 0 h 441"/>
                <a:gd name="T6" fmla="*/ 2147483646 w 344"/>
                <a:gd name="T7" fmla="*/ 2147483646 h 441"/>
                <a:gd name="T8" fmla="*/ 2147483646 w 344"/>
                <a:gd name="T9" fmla="*/ 2147483646 h 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441"/>
                <a:gd name="T17" fmla="*/ 344 w 344"/>
                <a:gd name="T18" fmla="*/ 441 h 4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441">
                  <a:moveTo>
                    <a:pt x="65" y="44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40" y="52"/>
                    <a:pt x="205" y="21"/>
                    <a:pt x="245" y="0"/>
                  </a:cubicBezTo>
                  <a:cubicBezTo>
                    <a:pt x="344" y="441"/>
                    <a:pt x="344" y="441"/>
                    <a:pt x="344" y="441"/>
                  </a:cubicBezTo>
                  <a:lnTo>
                    <a:pt x="65" y="441"/>
                  </a:lnTo>
                  <a:close/>
                </a:path>
              </a:pathLst>
            </a:custGeom>
            <a:solidFill>
              <a:srgbClr val="AA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zh-CN" altLang="en-US" sz="2400">
                <a:solidFill>
                  <a:srgbClr val="5F5F5F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70" name="标题 1"/>
          <p:cNvSpPr>
            <a:spLocks noGrp="1" noChangeArrowheads="1"/>
          </p:cNvSpPr>
          <p:nvPr/>
        </p:nvSpPr>
        <p:spPr>
          <a:xfrm>
            <a:off x="256381" y="500784"/>
            <a:ext cx="8166100" cy="472016"/>
          </a:xfrm>
          <a:prstGeom prst="rect">
            <a:avLst/>
          </a:prstGeom>
        </p:spPr>
        <p:txBody>
          <a:bodyPr lIns="88368" tIns="44184" rIns="88368" bIns="44184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600" b="1" dirty="0">
                <a:solidFill>
                  <a:srgbClr val="0CB692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多选题</a:t>
            </a:r>
          </a:p>
        </p:txBody>
      </p:sp>
      <p:sp>
        <p:nvSpPr>
          <p:cNvPr id="71" name="矩形 70"/>
          <p:cNvSpPr/>
          <p:nvPr/>
        </p:nvSpPr>
        <p:spPr>
          <a:xfrm>
            <a:off x="168990" y="6002659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正确答案：</a:t>
            </a:r>
            <a:r>
              <a:rPr lang="en-US" altLang="zh-CN" sz="3600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B</a:t>
            </a:r>
            <a:r>
              <a:rPr lang="zh-CN" altLang="en-US" sz="3600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</a:t>
            </a:r>
            <a:r>
              <a:rPr lang="en-US" altLang="zh-CN" sz="3600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C</a:t>
            </a:r>
            <a:r>
              <a:rPr lang="zh-CN" altLang="en-US" sz="3600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、</a:t>
            </a:r>
            <a:r>
              <a:rPr lang="en-US" altLang="zh-CN" sz="3600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D</a:t>
            </a:r>
            <a:endParaRPr lang="zh-CN" altLang="en-US" sz="3600" dirty="0">
              <a:solidFill>
                <a:srgbClr val="FF0000"/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94"/>
          <p:cNvGrpSpPr/>
          <p:nvPr/>
        </p:nvGrpSpPr>
        <p:grpSpPr>
          <a:xfrm>
            <a:off x="5177118" y="1796820"/>
            <a:ext cx="1775011" cy="2939123"/>
            <a:chOff x="3903407" y="1347614"/>
            <a:chExt cx="1385318" cy="2492375"/>
          </a:xfrm>
        </p:grpSpPr>
        <p:grpSp>
          <p:nvGrpSpPr>
            <p:cNvPr id="96" name="组合 95"/>
            <p:cNvGrpSpPr/>
            <p:nvPr/>
          </p:nvGrpSpPr>
          <p:grpSpPr>
            <a:xfrm>
              <a:off x="3903407" y="1347614"/>
              <a:ext cx="1385318" cy="2492375"/>
              <a:chOff x="3851919" y="1591543"/>
              <a:chExt cx="1385318" cy="2492375"/>
            </a:xfrm>
          </p:grpSpPr>
          <p:sp>
            <p:nvSpPr>
              <p:cNvPr id="98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4276091" y="2787774"/>
              <a:ext cx="726069" cy="77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2030268" y="1796819"/>
            <a:ext cx="1633632" cy="2939124"/>
            <a:chOff x="1522701" y="1347614"/>
            <a:chExt cx="1225224" cy="2204343"/>
          </a:xfrm>
          <a:solidFill>
            <a:schemeClr val="bg1">
              <a:lumMod val="85000"/>
            </a:schemeClr>
          </a:solidFill>
        </p:grpSpPr>
        <p:grpSp>
          <p:nvGrpSpPr>
            <p:cNvPr id="102" name="组合 101"/>
            <p:cNvGrpSpPr/>
            <p:nvPr/>
          </p:nvGrpSpPr>
          <p:grpSpPr>
            <a:xfrm>
              <a:off x="1522701" y="1347614"/>
              <a:ext cx="1225224" cy="2204343"/>
              <a:chOff x="3851919" y="1591543"/>
              <a:chExt cx="1385318" cy="2492375"/>
            </a:xfrm>
            <a:grpFill/>
          </p:grpSpPr>
          <p:sp>
            <p:nvSpPr>
              <p:cNvPr id="104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1776080" y="2583944"/>
              <a:ext cx="608581" cy="6847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8592277" y="1796819"/>
            <a:ext cx="1633632" cy="2939124"/>
            <a:chOff x="6444208" y="1347614"/>
            <a:chExt cx="1225224" cy="2204343"/>
          </a:xfrm>
          <a:solidFill>
            <a:schemeClr val="bg1">
              <a:lumMod val="85000"/>
            </a:schemeClr>
          </a:solidFill>
        </p:grpSpPr>
        <p:grpSp>
          <p:nvGrpSpPr>
            <p:cNvPr id="108" name="组合 107"/>
            <p:cNvGrpSpPr/>
            <p:nvPr/>
          </p:nvGrpSpPr>
          <p:grpSpPr>
            <a:xfrm>
              <a:off x="6444208" y="1347614"/>
              <a:ext cx="1225224" cy="2204343"/>
              <a:chOff x="3851919" y="1591543"/>
              <a:chExt cx="1385318" cy="2492375"/>
            </a:xfrm>
            <a:grpFill/>
          </p:grpSpPr>
          <p:sp>
            <p:nvSpPr>
              <p:cNvPr id="110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690373" y="2583944"/>
              <a:ext cx="685525" cy="6847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13" name="矩形 1"/>
          <p:cNvSpPr>
            <a:spLocks noChangeArrowheads="1"/>
          </p:cNvSpPr>
          <p:nvPr/>
        </p:nvSpPr>
        <p:spPr bwMode="auto">
          <a:xfrm>
            <a:off x="1428935" y="5074110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选题立项</a:t>
            </a:r>
          </a:p>
        </p:txBody>
      </p:sp>
      <p:sp>
        <p:nvSpPr>
          <p:cNvPr id="114" name="矩形 1"/>
          <p:cNvSpPr>
            <a:spLocks noChangeArrowheads="1"/>
          </p:cNvSpPr>
          <p:nvPr/>
        </p:nvSpPr>
        <p:spPr bwMode="auto">
          <a:xfrm>
            <a:off x="4787783" y="5074110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检索技巧</a:t>
            </a:r>
          </a:p>
        </p:txBody>
      </p:sp>
      <p:sp>
        <p:nvSpPr>
          <p:cNvPr id="115" name="矩形 1"/>
          <p:cNvSpPr>
            <a:spLocks noChangeArrowheads="1"/>
          </p:cNvSpPr>
          <p:nvPr/>
        </p:nvSpPr>
        <p:spPr bwMode="auto">
          <a:xfrm>
            <a:off x="8115051" y="5076027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发文投稿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27" name="矩形 26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8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做你的科研助手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/>
          <p:nvPr/>
        </p:nvGraphicFramePr>
        <p:xfrm>
          <a:off x="1516025" y="602026"/>
          <a:ext cx="9190945" cy="5616575"/>
        </p:xfrm>
        <a:graphic>
          <a:graphicData uri="http://schemas.openxmlformats.org/drawingml/2006/table">
            <a:tbl>
              <a:tblPr/>
              <a:tblGrid>
                <a:gridCol w="4780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346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3112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eaLnBrk="1" hangingPunct="1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4" marR="91434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977032" y="846154"/>
            <a:ext cx="4134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科研过程中需要查什么？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721645" y="892329"/>
            <a:ext cx="3563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可以告诉您！</a:t>
            </a:r>
          </a:p>
        </p:txBody>
      </p:sp>
      <p:sp>
        <p:nvSpPr>
          <p:cNvPr id="11" name="内容占位符 2"/>
          <p:cNvSpPr txBox="1">
            <a:spLocks noChangeArrowheads="1"/>
          </p:cNvSpPr>
          <p:nvPr/>
        </p:nvSpPr>
        <p:spPr bwMode="auto">
          <a:xfrm>
            <a:off x="1837795" y="2050436"/>
            <a:ext cx="39957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最新研究进展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学科领域内经典文献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某项先进技术的成果转化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申请专利时防止重复申请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实证研究需要大量数据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偶然遇到的生僻概念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查找相关专著图书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大量的外文资料</a:t>
            </a:r>
          </a:p>
        </p:txBody>
      </p:sp>
      <p:sp>
        <p:nvSpPr>
          <p:cNvPr id="12" name="内容占位符 2"/>
          <p:cNvSpPr txBox="1">
            <a:spLocks noChangeArrowheads="1"/>
          </p:cNvSpPr>
          <p:nvPr/>
        </p:nvSpPr>
        <p:spPr bwMode="auto">
          <a:xfrm>
            <a:off x="6721645" y="2050436"/>
            <a:ext cx="30972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期刊、博硕、会议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高被引文献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科技成果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统计数据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工具书概念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外文资源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掌握检索小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Tips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，更快速巧妙地找到所需资源</a:t>
              </a:r>
            </a:p>
          </p:txBody>
        </p:sp>
      </p:grpSp>
      <p:sp>
        <p:nvSpPr>
          <p:cNvPr id="6" name="文本占位符 66562"/>
          <p:cNvSpPr txBox="1">
            <a:spLocks noChangeArrowheads="1"/>
          </p:cNvSpPr>
          <p:nvPr/>
        </p:nvSpPr>
        <p:spPr>
          <a:xfrm>
            <a:off x="330118" y="1326961"/>
            <a:ext cx="12082764" cy="37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查看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博硕士论文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：了解课题前沿性的理论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期刊报纸等文献的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整刊阅读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学术图片库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：需要直观的图片支撑论据，怎么办？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统计年鉴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：想知道事实类数据资源，怎么办？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巧用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知网节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：参考文献、引证文献、相似文献、同行关注文献等</a:t>
            </a:r>
            <a:endParaRPr lang="en-US" altLang="zh-CN" sz="2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1"/>
          <p:cNvSpPr/>
          <p:nvPr/>
        </p:nvSpPr>
        <p:spPr bwMode="auto">
          <a:xfrm>
            <a:off x="8675871" y="5349213"/>
            <a:ext cx="2324608" cy="0"/>
          </a:xfrm>
          <a:custGeom>
            <a:avLst/>
            <a:gdLst>
              <a:gd name="T0" fmla="*/ 1984 w 1984"/>
              <a:gd name="T1" fmla="*/ 0 w 1984"/>
              <a:gd name="T2" fmla="*/ 1984 w 198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8675871" y="5349213"/>
            <a:ext cx="2324608" cy="0"/>
          </a:xfrm>
          <a:prstGeom prst="lin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cxnSp>
        <p:nvCxnSpPr>
          <p:cNvPr id="21" name="直接连接符 20"/>
          <p:cNvCxnSpPr>
            <a:stCxn id="70" idx="3"/>
          </p:cNvCxnSpPr>
          <p:nvPr/>
        </p:nvCxnSpPr>
        <p:spPr>
          <a:xfrm flipV="1">
            <a:off x="843207" y="2468895"/>
            <a:ext cx="0" cy="2022651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3475423" y="2468894"/>
            <a:ext cx="0" cy="202265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125464" y="2468894"/>
            <a:ext cx="0" cy="202265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8758857" y="2468894"/>
            <a:ext cx="0" cy="202265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13"/>
          <p:cNvSpPr/>
          <p:nvPr/>
        </p:nvSpPr>
        <p:spPr bwMode="auto">
          <a:xfrm>
            <a:off x="8767262" y="4491540"/>
            <a:ext cx="2698373" cy="857667"/>
          </a:xfrm>
          <a:custGeom>
            <a:avLst/>
            <a:gdLst>
              <a:gd name="T0" fmla="*/ 1984 w 2303"/>
              <a:gd name="T1" fmla="*/ 732 h 732"/>
              <a:gd name="T2" fmla="*/ 0 w 2303"/>
              <a:gd name="T3" fmla="*/ 732 h 732"/>
              <a:gd name="T4" fmla="*/ 321 w 2303"/>
              <a:gd name="T5" fmla="*/ 366 h 732"/>
              <a:gd name="T6" fmla="*/ 0 w 2303"/>
              <a:gd name="T7" fmla="*/ 0 h 732"/>
              <a:gd name="T8" fmla="*/ 1984 w 2303"/>
              <a:gd name="T9" fmla="*/ 0 h 732"/>
              <a:gd name="T10" fmla="*/ 2303 w 2303"/>
              <a:gd name="T11" fmla="*/ 366 h 732"/>
              <a:gd name="T12" fmla="*/ 1984 w 2303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3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3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34" name="组合 33"/>
          <p:cNvGrpSpPr/>
          <p:nvPr/>
        </p:nvGrpSpPr>
        <p:grpSpPr>
          <a:xfrm>
            <a:off x="6125520" y="1416222"/>
            <a:ext cx="2701888" cy="3932992"/>
            <a:chOff x="4594140" y="1134174"/>
            <a:chExt cx="2026416" cy="2949744"/>
          </a:xfrm>
        </p:grpSpPr>
        <p:sp>
          <p:nvSpPr>
            <p:cNvPr id="35" name="Freeform 8"/>
            <p:cNvSpPr/>
            <p:nvPr/>
          </p:nvSpPr>
          <p:spPr bwMode="auto">
            <a:xfrm>
              <a:off x="4594140" y="3440667"/>
              <a:ext cx="2026416" cy="643251"/>
            </a:xfrm>
            <a:custGeom>
              <a:avLst/>
              <a:gdLst>
                <a:gd name="T0" fmla="*/ 1985 w 2306"/>
                <a:gd name="T1" fmla="*/ 732 h 732"/>
                <a:gd name="T2" fmla="*/ 0 w 2306"/>
                <a:gd name="T3" fmla="*/ 732 h 732"/>
                <a:gd name="T4" fmla="*/ 322 w 2306"/>
                <a:gd name="T5" fmla="*/ 366 h 732"/>
                <a:gd name="T6" fmla="*/ 0 w 2306"/>
                <a:gd name="T7" fmla="*/ 0 h 732"/>
                <a:gd name="T8" fmla="*/ 1985 w 2306"/>
                <a:gd name="T9" fmla="*/ 0 h 732"/>
                <a:gd name="T10" fmla="*/ 2306 w 2306"/>
                <a:gd name="T11" fmla="*/ 366 h 732"/>
                <a:gd name="T12" fmla="*/ 1985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5" y="732"/>
                  </a:moveTo>
                  <a:lnTo>
                    <a:pt x="0" y="732"/>
                  </a:lnTo>
                  <a:lnTo>
                    <a:pt x="322" y="366"/>
                  </a:lnTo>
                  <a:lnTo>
                    <a:pt x="0" y="0"/>
                  </a:lnTo>
                  <a:lnTo>
                    <a:pt x="1985" y="0"/>
                  </a:lnTo>
                  <a:lnTo>
                    <a:pt x="2306" y="366"/>
                  </a:lnTo>
                  <a:lnTo>
                    <a:pt x="1985" y="7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grpSp>
          <p:nvGrpSpPr>
            <p:cNvPr id="37" name="Group 29"/>
            <p:cNvGrpSpPr>
              <a:grpSpLocks noChangeAspect="1"/>
            </p:cNvGrpSpPr>
            <p:nvPr/>
          </p:nvGrpSpPr>
          <p:grpSpPr bwMode="auto">
            <a:xfrm>
              <a:off x="5180367" y="1134174"/>
              <a:ext cx="11527" cy="0"/>
              <a:chOff x="4464" y="1952"/>
              <a:chExt cx="9" cy="0"/>
            </a:xfrm>
            <a:solidFill>
              <a:schemeClr val="bg1"/>
            </a:solidFill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Freeform 31"/>
              <p:cNvSpPr/>
              <p:nvPr/>
            </p:nvSpPr>
            <p:spPr bwMode="auto">
              <a:xfrm>
                <a:off x="4464" y="1952"/>
                <a:ext cx="5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51" name="Freeform 34"/>
              <p:cNvSpPr/>
              <p:nvPr/>
            </p:nvSpPr>
            <p:spPr bwMode="auto">
              <a:xfrm>
                <a:off x="4469" y="1952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</p:grpSp>
      <p:sp>
        <p:nvSpPr>
          <p:cNvPr id="54" name="Freeform 7"/>
          <p:cNvSpPr/>
          <p:nvPr/>
        </p:nvSpPr>
        <p:spPr bwMode="auto">
          <a:xfrm>
            <a:off x="3484950" y="4491541"/>
            <a:ext cx="2700716" cy="857667"/>
          </a:xfrm>
          <a:custGeom>
            <a:avLst/>
            <a:gdLst>
              <a:gd name="T0" fmla="*/ 1984 w 2305"/>
              <a:gd name="T1" fmla="*/ 732 h 732"/>
              <a:gd name="T2" fmla="*/ 0 w 2305"/>
              <a:gd name="T3" fmla="*/ 732 h 732"/>
              <a:gd name="T4" fmla="*/ 321 w 2305"/>
              <a:gd name="T5" fmla="*/ 366 h 732"/>
              <a:gd name="T6" fmla="*/ 0 w 2305"/>
              <a:gd name="T7" fmla="*/ 0 h 732"/>
              <a:gd name="T8" fmla="*/ 1984 w 2305"/>
              <a:gd name="T9" fmla="*/ 0 h 732"/>
              <a:gd name="T10" fmla="*/ 2305 w 2305"/>
              <a:gd name="T11" fmla="*/ 366 h 732"/>
              <a:gd name="T12" fmla="*/ 1984 w 2305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5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5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69" name="组合 68"/>
          <p:cNvGrpSpPr/>
          <p:nvPr/>
        </p:nvGrpSpPr>
        <p:grpSpPr>
          <a:xfrm>
            <a:off x="843207" y="4491546"/>
            <a:ext cx="2701888" cy="857668"/>
            <a:chOff x="632405" y="3440667"/>
            <a:chExt cx="2026416" cy="643251"/>
          </a:xfrm>
        </p:grpSpPr>
        <p:sp>
          <p:nvSpPr>
            <p:cNvPr id="70" name="Freeform 6"/>
            <p:cNvSpPr/>
            <p:nvPr/>
          </p:nvSpPr>
          <p:spPr bwMode="auto">
            <a:xfrm>
              <a:off x="632405" y="3440667"/>
              <a:ext cx="2026416" cy="643251"/>
            </a:xfrm>
            <a:custGeom>
              <a:avLst/>
              <a:gdLst>
                <a:gd name="T0" fmla="*/ 1984 w 2306"/>
                <a:gd name="T1" fmla="*/ 732 h 732"/>
                <a:gd name="T2" fmla="*/ 0 w 2306"/>
                <a:gd name="T3" fmla="*/ 732 h 732"/>
                <a:gd name="T4" fmla="*/ 321 w 2306"/>
                <a:gd name="T5" fmla="*/ 366 h 732"/>
                <a:gd name="T6" fmla="*/ 0 w 2306"/>
                <a:gd name="T7" fmla="*/ 0 h 732"/>
                <a:gd name="T8" fmla="*/ 1984 w 2306"/>
                <a:gd name="T9" fmla="*/ 0 h 732"/>
                <a:gd name="T10" fmla="*/ 2306 w 2306"/>
                <a:gd name="T11" fmla="*/ 366 h 732"/>
                <a:gd name="T12" fmla="*/ 1984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6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TextBox 72"/>
            <p:cNvSpPr txBox="1"/>
            <p:nvPr/>
          </p:nvSpPr>
          <p:spPr>
            <a:xfrm flipH="1">
              <a:off x="958658" y="3533548"/>
              <a:ext cx="150666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altLang="zh-CN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博硕士论文内容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/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新颖，见解独创</a:t>
              </a:r>
            </a:p>
          </p:txBody>
        </p:sp>
      </p:grpSp>
      <p:sp>
        <p:nvSpPr>
          <p:cNvPr id="76" name="矩形 1"/>
          <p:cNvSpPr>
            <a:spLocks noChangeArrowheads="1"/>
          </p:cNvSpPr>
          <p:nvPr/>
        </p:nvSpPr>
        <p:spPr bwMode="auto">
          <a:xfrm>
            <a:off x="8908046" y="2441586"/>
            <a:ext cx="2176023" cy="193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8565">
              <a:defRPr/>
            </a:pP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博硕士学位论文经过有关专家学者的审查把关，保证了学位论文的高质量、高层次、高品位。学位论文不公开出版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而且印数有限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所以“ 通过常规的出版物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图书或杂志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的流通途径无法得到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而是颇费周折才能获得的文献资料” 。</a:t>
            </a:r>
          </a:p>
        </p:txBody>
      </p:sp>
      <p:sp>
        <p:nvSpPr>
          <p:cNvPr id="77" name="矩形 1"/>
          <p:cNvSpPr>
            <a:spLocks noChangeArrowheads="1"/>
          </p:cNvSpPr>
          <p:nvPr/>
        </p:nvSpPr>
        <p:spPr bwMode="auto">
          <a:xfrm>
            <a:off x="6334855" y="2500300"/>
            <a:ext cx="2176023" cy="193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8565">
              <a:defRPr/>
            </a:pP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研究生在撰写论文的过程中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需要广泛搜索材料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调查研究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检索查阅大量的资料。因此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学位论文是一篇三次文献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其中众多的数据、计算方法、图表等都高度密集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是不可多得的情报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其中参考文献也是不可忽视的二次文献情报源。</a:t>
            </a:r>
          </a:p>
        </p:txBody>
      </p:sp>
      <p:sp>
        <p:nvSpPr>
          <p:cNvPr id="78" name="矩形 1"/>
          <p:cNvSpPr>
            <a:spLocks noChangeArrowheads="1"/>
          </p:cNvSpPr>
          <p:nvPr/>
        </p:nvSpPr>
        <p:spPr bwMode="auto">
          <a:xfrm>
            <a:off x="3640020" y="2491210"/>
            <a:ext cx="2176023" cy="193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8565">
              <a:defRPr/>
            </a:pP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许多博硕士论文的撰写人参加了导师所承担的国家、省、部级重点科研项目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体现了相关科研课题的阶段性研究成果，通常具有充分的理论分析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严谨的计算程序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翔实可靠的验证数据及图表，具有较高的学术价值和实际应用价值。</a:t>
            </a:r>
          </a:p>
        </p:txBody>
      </p:sp>
      <p:sp>
        <p:nvSpPr>
          <p:cNvPr id="79" name="矩形 1"/>
          <p:cNvSpPr>
            <a:spLocks noChangeArrowheads="1"/>
          </p:cNvSpPr>
          <p:nvPr/>
        </p:nvSpPr>
        <p:spPr bwMode="auto">
          <a:xfrm>
            <a:off x="1111071" y="2491210"/>
            <a:ext cx="2176023" cy="193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8565">
              <a:defRPr/>
            </a:pP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博硕士学位论文选题不少来自国家重点科研项目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研究的内容代表了本专业当前需要解决的前沿工作和发展方向。探讨前人很少甚至尚未涉及的现象和问题</a:t>
            </a:r>
            <a:r>
              <a:rPr lang="en-US" altLang="zh-CN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33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具有赶超国际的先进水平。研究成果具有新颖的内容和独创的观点。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60" name="矩形 5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查看博硕士论文，了解课题前沿性的理论</a:t>
              </a:r>
            </a:p>
          </p:txBody>
        </p:sp>
      </p:grpSp>
      <p:sp>
        <p:nvSpPr>
          <p:cNvPr id="62" name="TextBox 39"/>
          <p:cNvSpPr txBox="1"/>
          <p:nvPr/>
        </p:nvSpPr>
        <p:spPr>
          <a:xfrm>
            <a:off x="3287094" y="1149561"/>
            <a:ext cx="521660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博硕士论文与期刊文章有什么区别？</a:t>
            </a:r>
          </a:p>
        </p:txBody>
      </p:sp>
      <p:sp>
        <p:nvSpPr>
          <p:cNvPr id="63" name="TextBox 72"/>
          <p:cNvSpPr txBox="1"/>
          <p:nvPr/>
        </p:nvSpPr>
        <p:spPr>
          <a:xfrm>
            <a:off x="4007524" y="4615386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博硕士论文有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较高的学术价值</a:t>
            </a:r>
          </a:p>
        </p:txBody>
      </p:sp>
      <p:sp>
        <p:nvSpPr>
          <p:cNvPr id="64" name="TextBox 72"/>
          <p:cNvSpPr txBox="1"/>
          <p:nvPr/>
        </p:nvSpPr>
        <p:spPr>
          <a:xfrm>
            <a:off x="6562071" y="4597207"/>
            <a:ext cx="177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博硕士论文有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较高情报价值</a:t>
            </a:r>
          </a:p>
        </p:txBody>
      </p:sp>
      <p:sp>
        <p:nvSpPr>
          <p:cNvPr id="80" name="TextBox 72"/>
          <p:cNvSpPr txBox="1"/>
          <p:nvPr/>
        </p:nvSpPr>
        <p:spPr>
          <a:xfrm>
            <a:off x="9123959" y="4597207"/>
            <a:ext cx="200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博硕士论文质量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更高，获取较难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  <p:bldP spid="54" grpId="0" animBg="1"/>
      <p:bldP spid="76" grpId="0"/>
      <p:bldP spid="77" grpId="0"/>
      <p:bldP spid="78" grpId="0"/>
      <p:bldP spid="79" grpId="0"/>
      <p:bldP spid="62" grpId="0"/>
      <p:bldP spid="63" grpId="0"/>
      <p:bldP spid="64" grpId="0"/>
      <p:bldP spid="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62622" y="1625233"/>
            <a:ext cx="10065672" cy="5270474"/>
            <a:chOff x="1162622" y="1625233"/>
            <a:chExt cx="10065672" cy="527047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2622" y="1625233"/>
              <a:ext cx="10065672" cy="527047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2819" y="2602248"/>
              <a:ext cx="781090" cy="190510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查看博硕士论文，了解课题前沿性的理论</a:t>
              </a:r>
            </a:p>
          </p:txBody>
        </p:sp>
      </p:grpSp>
      <p:sp>
        <p:nvSpPr>
          <p:cNvPr id="5" name="TextBox 39"/>
          <p:cNvSpPr txBox="1"/>
          <p:nvPr/>
        </p:nvSpPr>
        <p:spPr>
          <a:xfrm>
            <a:off x="1007435" y="869741"/>
            <a:ext cx="1146929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如何查看博硕士论文？</a:t>
            </a:r>
          </a:p>
        </p:txBody>
      </p:sp>
      <p:sp>
        <p:nvSpPr>
          <p:cNvPr id="3" name="矩形 2"/>
          <p:cNvSpPr/>
          <p:nvPr/>
        </p:nvSpPr>
        <p:spPr>
          <a:xfrm>
            <a:off x="4572000" y="2998694"/>
            <a:ext cx="914200" cy="4168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239" y="1509066"/>
            <a:ext cx="9701521" cy="538664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3938880" y="1554618"/>
            <a:ext cx="954740" cy="4168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8599325" y="4072379"/>
            <a:ext cx="596152" cy="2822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8" grpId="0" animBg="1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706753" y="2228653"/>
            <a:ext cx="3168352" cy="2700075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6322" y="2475859"/>
            <a:ext cx="20665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16000" dirty="0">
                <a:solidFill>
                  <a:srgbClr val="E6325C"/>
                </a:solidFill>
              </a:rPr>
              <a:t>01</a:t>
            </a:r>
            <a:endParaRPr lang="zh-CN" altLang="en-US" sz="16000" dirty="0">
              <a:solidFill>
                <a:srgbClr val="E6325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1943" y="2713647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关于中国知网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536918" y="3768520"/>
            <a:ext cx="477697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6096001" y="3894511"/>
            <a:ext cx="1236067" cy="379656"/>
            <a:chOff x="1694389" y="3210530"/>
            <a:chExt cx="927050" cy="284742"/>
          </a:xfrm>
        </p:grpSpPr>
        <p:sp>
          <p:nvSpPr>
            <p:cNvPr id="14" name="矩形 1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6397" y="3210530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公司简介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64595" y="3894511"/>
            <a:ext cx="1236067" cy="379656"/>
            <a:chOff x="1694389" y="3537387"/>
            <a:chExt cx="927050" cy="284742"/>
          </a:xfrm>
        </p:grpSpPr>
        <p:sp>
          <p:nvSpPr>
            <p:cNvPr id="17" name="矩形 16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397" y="3537387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知网业务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096001" y="4374564"/>
            <a:ext cx="1236067" cy="379656"/>
            <a:chOff x="1694389" y="3875941"/>
            <a:chExt cx="927050" cy="284742"/>
          </a:xfrm>
        </p:grpSpPr>
        <p:sp>
          <p:nvSpPr>
            <p:cNvPr id="20" name="矩形 19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6397" y="3875941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知网资源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964592" y="4374564"/>
            <a:ext cx="1236066" cy="379656"/>
            <a:chOff x="1694389" y="4211992"/>
            <a:chExt cx="927050" cy="284742"/>
          </a:xfrm>
        </p:grpSpPr>
        <p:sp>
          <p:nvSpPr>
            <p:cNvPr id="23" name="矩形 22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6397" y="4211992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基础应用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8035669">
            <a:off x="3177280" y="1709806"/>
            <a:ext cx="480053" cy="41383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6" name="等腰三角形 25"/>
          <p:cNvSpPr/>
          <p:nvPr/>
        </p:nvSpPr>
        <p:spPr>
          <a:xfrm rot="21283757">
            <a:off x="2625231" y="1996737"/>
            <a:ext cx="255927" cy="220627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等腰三角形 26"/>
          <p:cNvSpPr/>
          <p:nvPr/>
        </p:nvSpPr>
        <p:spPr>
          <a:xfrm rot="15968008">
            <a:off x="2217581" y="2518208"/>
            <a:ext cx="405799" cy="30313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9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9"/>
          <p:cNvSpPr txBox="1"/>
          <p:nvPr/>
        </p:nvSpPr>
        <p:spPr>
          <a:xfrm>
            <a:off x="417908" y="122534"/>
            <a:ext cx="11774092" cy="11233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endParaRPr lang="en-US" altLang="zh-CN" sz="15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选择学术期刊         点击期刊导航          找到相应期刊         点击进入整刊阅读页面  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17908" y="1478014"/>
            <a:ext cx="11639227" cy="5379986"/>
            <a:chOff x="417908" y="1478014"/>
            <a:chExt cx="11639227" cy="537998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908" y="1478014"/>
              <a:ext cx="11639227" cy="5379986"/>
            </a:xfrm>
            <a:prstGeom prst="rect">
              <a:avLst/>
            </a:prstGeom>
          </p:spPr>
        </p:pic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4269267" y="3024393"/>
              <a:ext cx="287235" cy="292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8" name="直接箭头连接符 7"/>
          <p:cNvCxnSpPr/>
          <p:nvPr/>
        </p:nvCxnSpPr>
        <p:spPr>
          <a:xfrm>
            <a:off x="2433234" y="1038386"/>
            <a:ext cx="6044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77728" y="1474406"/>
            <a:ext cx="11196363" cy="5379986"/>
            <a:chOff x="668642" y="1615626"/>
            <a:chExt cx="10885714" cy="510476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642" y="1615626"/>
              <a:ext cx="10885714" cy="5104762"/>
            </a:xfrm>
            <a:prstGeom prst="rect">
              <a:avLst/>
            </a:prstGeom>
          </p:spPr>
        </p:pic>
        <p:sp>
          <p:nvSpPr>
            <p:cNvPr id="11" name="矩形 6"/>
            <p:cNvSpPr>
              <a:spLocks noChangeArrowheads="1"/>
            </p:cNvSpPr>
            <p:nvPr/>
          </p:nvSpPr>
          <p:spPr bwMode="auto">
            <a:xfrm>
              <a:off x="10616338" y="2450956"/>
              <a:ext cx="674546" cy="3077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12" name="直接箭头连接符 11"/>
          <p:cNvCxnSpPr/>
          <p:nvPr/>
        </p:nvCxnSpPr>
        <p:spPr>
          <a:xfrm>
            <a:off x="5142854" y="1004806"/>
            <a:ext cx="6044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7808563" y="1038386"/>
            <a:ext cx="6044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0" y="238603"/>
            <a:ext cx="9964271" cy="545373"/>
            <a:chOff x="0" y="579372"/>
            <a:chExt cx="9964271" cy="545373"/>
          </a:xfrm>
        </p:grpSpPr>
        <p:sp>
          <p:nvSpPr>
            <p:cNvPr id="36" name="矩形 35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期刊、报纸的整刊阅读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4865" y="1431180"/>
            <a:ext cx="11932263" cy="5188217"/>
            <a:chOff x="134865" y="1431180"/>
            <a:chExt cx="11932263" cy="51882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865" y="1431180"/>
              <a:ext cx="11932263" cy="5188217"/>
            </a:xfrm>
            <a:prstGeom prst="rect">
              <a:avLst/>
            </a:prstGeom>
          </p:spPr>
        </p:pic>
        <p:sp>
          <p:nvSpPr>
            <p:cNvPr id="33" name="矩形 6"/>
            <p:cNvSpPr>
              <a:spLocks noChangeArrowheads="1"/>
            </p:cNvSpPr>
            <p:nvPr/>
          </p:nvSpPr>
          <p:spPr bwMode="auto">
            <a:xfrm>
              <a:off x="4034672" y="1840789"/>
              <a:ext cx="6305082" cy="51398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55269" y="1456582"/>
            <a:ext cx="11881461" cy="5162815"/>
            <a:chOff x="155269" y="1456582"/>
            <a:chExt cx="11881461" cy="5162815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269" y="1456582"/>
              <a:ext cx="11881461" cy="5162815"/>
            </a:xfrm>
            <a:prstGeom prst="rect">
              <a:avLst/>
            </a:prstGeom>
          </p:spPr>
        </p:pic>
        <p:sp>
          <p:nvSpPr>
            <p:cNvPr id="38" name="矩形 6"/>
            <p:cNvSpPr>
              <a:spLocks noChangeArrowheads="1"/>
            </p:cNvSpPr>
            <p:nvPr/>
          </p:nvSpPr>
          <p:spPr bwMode="auto">
            <a:xfrm>
              <a:off x="2796238" y="4025288"/>
              <a:ext cx="2746723" cy="1794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07915" y="1595692"/>
            <a:ext cx="11519492" cy="5137414"/>
            <a:chOff x="407915" y="1595692"/>
            <a:chExt cx="11519492" cy="513741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915" y="1595692"/>
              <a:ext cx="11519492" cy="5137414"/>
            </a:xfrm>
            <a:prstGeom prst="rect">
              <a:avLst/>
            </a:prstGeom>
          </p:spPr>
        </p:pic>
        <p:sp>
          <p:nvSpPr>
            <p:cNvPr id="39" name="矩形 6"/>
            <p:cNvSpPr>
              <a:spLocks noChangeArrowheads="1"/>
            </p:cNvSpPr>
            <p:nvPr/>
          </p:nvSpPr>
          <p:spPr bwMode="auto">
            <a:xfrm>
              <a:off x="2664946" y="2545944"/>
              <a:ext cx="8475002" cy="135444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45276" y="1494257"/>
            <a:ext cx="11869713" cy="5244441"/>
            <a:chOff x="145276" y="1494257"/>
            <a:chExt cx="11869713" cy="5244441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276" y="1494257"/>
              <a:ext cx="11869713" cy="5244441"/>
            </a:xfrm>
            <a:prstGeom prst="rect">
              <a:avLst/>
            </a:prstGeom>
          </p:spPr>
        </p:pic>
        <p:sp>
          <p:nvSpPr>
            <p:cNvPr id="42" name="矩形 6"/>
            <p:cNvSpPr>
              <a:spLocks noChangeArrowheads="1"/>
            </p:cNvSpPr>
            <p:nvPr/>
          </p:nvSpPr>
          <p:spPr bwMode="auto">
            <a:xfrm>
              <a:off x="305027" y="1526551"/>
              <a:ext cx="2249462" cy="520655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矩形标注 2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188061" y="5798314"/>
              <a:ext cx="4893418" cy="791579"/>
            </a:xfrm>
            <a:prstGeom prst="wedgeRectCallout">
              <a:avLst>
                <a:gd name="adj1" fmla="val -48654"/>
                <a:gd name="adj2" fmla="val -148711"/>
              </a:avLst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完整回溯至创刊</a:t>
              </a: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684" y="1403444"/>
            <a:ext cx="11347365" cy="5379986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7493754" y="2369155"/>
            <a:ext cx="4009346" cy="2113333"/>
            <a:chOff x="7493754" y="2369155"/>
            <a:chExt cx="4009346" cy="2113333"/>
          </a:xfrm>
        </p:grpSpPr>
        <p:sp>
          <p:nvSpPr>
            <p:cNvPr id="47" name="矩形 6"/>
            <p:cNvSpPr>
              <a:spLocks noChangeArrowheads="1"/>
            </p:cNvSpPr>
            <p:nvPr/>
          </p:nvSpPr>
          <p:spPr bwMode="auto">
            <a:xfrm>
              <a:off x="7493754" y="4025288"/>
              <a:ext cx="1175449" cy="457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矩形标注 2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721675" y="2369155"/>
              <a:ext cx="3781425" cy="619903"/>
            </a:xfrm>
            <a:prstGeom prst="wedgeRectCallout">
              <a:avLst>
                <a:gd name="adj1" fmla="val -38132"/>
                <a:gd name="adj2" fmla="val 190370"/>
              </a:avLst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可进行下载、分享、以及</a:t>
              </a:r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HTML</a:t>
              </a:r>
              <a:r>
                <a: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碎片化在线阅读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238603"/>
            <a:ext cx="9964271" cy="545373"/>
            <a:chOff x="0" y="579372"/>
            <a:chExt cx="9964271" cy="545373"/>
          </a:xfrm>
        </p:grpSpPr>
        <p:sp>
          <p:nvSpPr>
            <p:cNvPr id="22" name="矩形 21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期刊、报纸的整刊阅读</a:t>
              </a:r>
            </a:p>
          </p:txBody>
        </p:sp>
      </p:grpSp>
      <p:sp>
        <p:nvSpPr>
          <p:cNvPr id="4" name="TextBox 39"/>
          <p:cNvSpPr txBox="1"/>
          <p:nvPr/>
        </p:nvSpPr>
        <p:spPr>
          <a:xfrm>
            <a:off x="417908" y="150814"/>
            <a:ext cx="11774092" cy="11233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endParaRPr lang="en-US" altLang="zh-CN" sz="15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选择报纸文献库         点击报纸导航          找到相应报纸         点击进入整刊阅读页面  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2727702" y="1038386"/>
            <a:ext cx="6044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5455387" y="1038386"/>
            <a:ext cx="6044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8134028" y="1053884"/>
            <a:ext cx="6044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743886" y="1244957"/>
            <a:ext cx="10631871" cy="5613043"/>
            <a:chOff x="743886" y="1244957"/>
            <a:chExt cx="10631871" cy="561304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886" y="1244957"/>
              <a:ext cx="10631871" cy="5613043"/>
            </a:xfrm>
            <a:prstGeom prst="rect">
              <a:avLst/>
            </a:prstGeom>
          </p:spPr>
        </p:pic>
        <p:sp>
          <p:nvSpPr>
            <p:cNvPr id="10" name="矩形 6"/>
            <p:cNvSpPr>
              <a:spLocks noChangeArrowheads="1"/>
            </p:cNvSpPr>
            <p:nvPr/>
          </p:nvSpPr>
          <p:spPr bwMode="auto">
            <a:xfrm>
              <a:off x="5757604" y="2830407"/>
              <a:ext cx="1108145" cy="34674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3886" y="1244957"/>
            <a:ext cx="10809524" cy="5514286"/>
            <a:chOff x="743886" y="1244957"/>
            <a:chExt cx="10809524" cy="551428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886" y="1244957"/>
              <a:ext cx="10809524" cy="5514286"/>
            </a:xfrm>
            <a:prstGeom prst="rect">
              <a:avLst/>
            </a:prstGeom>
          </p:spPr>
        </p:pic>
        <p:sp>
          <p:nvSpPr>
            <p:cNvPr id="13" name="矩形 6"/>
            <p:cNvSpPr>
              <a:spLocks noChangeArrowheads="1"/>
            </p:cNvSpPr>
            <p:nvPr/>
          </p:nvSpPr>
          <p:spPr bwMode="auto">
            <a:xfrm>
              <a:off x="10267612" y="1705556"/>
              <a:ext cx="1108145" cy="34674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17908" y="1299432"/>
            <a:ext cx="11609524" cy="5533333"/>
            <a:chOff x="417908" y="1299432"/>
            <a:chExt cx="11609524" cy="553333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908" y="1299432"/>
              <a:ext cx="11609524" cy="5533333"/>
            </a:xfrm>
            <a:prstGeom prst="rect">
              <a:avLst/>
            </a:prstGeom>
          </p:spPr>
        </p:pic>
        <p:sp>
          <p:nvSpPr>
            <p:cNvPr id="16" name="矩形 6"/>
            <p:cNvSpPr>
              <a:spLocks noChangeArrowheads="1"/>
            </p:cNvSpPr>
            <p:nvPr/>
          </p:nvSpPr>
          <p:spPr bwMode="auto">
            <a:xfrm>
              <a:off x="2727702" y="3534356"/>
              <a:ext cx="3150733" cy="154383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75051" y="1260455"/>
            <a:ext cx="11295238" cy="5857143"/>
            <a:chOff x="575051" y="1260455"/>
            <a:chExt cx="11295238" cy="585714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051" y="1260455"/>
              <a:ext cx="11295238" cy="5857143"/>
            </a:xfrm>
            <a:prstGeom prst="rect">
              <a:avLst/>
            </a:prstGeom>
          </p:spPr>
        </p:pic>
        <p:sp>
          <p:nvSpPr>
            <p:cNvPr id="19" name="矩形 6"/>
            <p:cNvSpPr>
              <a:spLocks noChangeArrowheads="1"/>
            </p:cNvSpPr>
            <p:nvPr/>
          </p:nvSpPr>
          <p:spPr bwMode="auto">
            <a:xfrm>
              <a:off x="6431797" y="4934853"/>
              <a:ext cx="976393" cy="28807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821" y="402540"/>
            <a:ext cx="9800000" cy="59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4" y="863171"/>
            <a:ext cx="11012372" cy="55525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5" y="1124709"/>
            <a:ext cx="11875110" cy="5029458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090176" y="1422145"/>
            <a:ext cx="6418016" cy="4563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266883"/>
            <a:ext cx="11107271" cy="545373"/>
            <a:chOff x="0" y="579372"/>
            <a:chExt cx="9964271" cy="545373"/>
          </a:xfrm>
        </p:grpSpPr>
        <p:sp>
          <p:nvSpPr>
            <p:cNvPr id="11" name="矩形 10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需要直观的图片支撑论据，怎么办？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学术图片库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38" y="991352"/>
            <a:ext cx="11906862" cy="5162815"/>
          </a:xfrm>
          <a:prstGeom prst="rect">
            <a:avLst/>
          </a:prstGeom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59647" y="3858394"/>
            <a:ext cx="6418016" cy="6217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562621" y="3007451"/>
            <a:ext cx="3597627" cy="2490890"/>
          </a:xfrm>
          <a:prstGeom prst="rect">
            <a:avLst/>
          </a:prstGeom>
          <a:solidFill>
            <a:schemeClr val="bg1"/>
          </a:solidFill>
          <a:ln w="34925" cap="flat" cmpd="sng">
            <a:solidFill>
              <a:srgbClr val="FF6600"/>
            </a:solidFill>
            <a:prstDash val="dash"/>
            <a:miter lim="800000"/>
          </a:ln>
        </p:spPr>
        <p:txBody>
          <a:bodyPr wrap="square" lIns="89819" tIns="46807" rIns="89819" bIns="46807">
            <a:spAutoFit/>
          </a:bodyPr>
          <a:lstStyle/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390" dirty="0">
                <a:solidFill>
                  <a:srgbClr val="000000"/>
                </a:solidFill>
                <a:latin typeface="宋体" panose="02010600030101010101" pitchFamily="2" charset="-122"/>
              </a:rPr>
              <a:t>  通过图片库更加清晰、直观地获取到关于食品质量与安全的相关研究表现信息。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03" y="1410346"/>
            <a:ext cx="10395484" cy="4921503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229577" y="4144283"/>
            <a:ext cx="3263900" cy="1995488"/>
          </a:xfrm>
          <a:prstGeom prst="rect">
            <a:avLst/>
          </a:prstGeom>
          <a:solidFill>
            <a:schemeClr val="bg1"/>
          </a:solidFill>
          <a:ln w="44450" cap="flat" cmpd="sng">
            <a:solidFill>
              <a:srgbClr val="FF6600"/>
            </a:solidFill>
            <a:prstDash val="dash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19" tIns="46807" rIns="89819" bIns="46807">
            <a:spAutoFit/>
          </a:bodyPr>
          <a:lstStyle/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390" dirty="0">
                <a:solidFill>
                  <a:srgbClr val="000000"/>
                </a:solidFill>
                <a:latin typeface="宋体" panose="02010600030101010101" pitchFamily="2" charset="-122"/>
              </a:rPr>
              <a:t>通过图片知网节可以了解图片的来源、所属学科、关键词及上下文。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302173" y="1325505"/>
            <a:ext cx="1061066" cy="531312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266883"/>
            <a:ext cx="11107271" cy="545373"/>
            <a:chOff x="0" y="579372"/>
            <a:chExt cx="9964271" cy="545373"/>
          </a:xfrm>
        </p:grpSpPr>
        <p:sp>
          <p:nvSpPr>
            <p:cNvPr id="7" name="矩形 6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需要直观的图片支撑论据，怎么办？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学术图片库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0" y="266883"/>
            <a:ext cx="11107271" cy="545373"/>
            <a:chOff x="0" y="579372"/>
            <a:chExt cx="9964271" cy="545373"/>
          </a:xfrm>
        </p:grpSpPr>
        <p:sp>
          <p:nvSpPr>
            <p:cNvPr id="28" name="矩形 27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想知道事实类数据资源，怎么办？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统计年鉴</a:t>
              </a:r>
            </a:p>
          </p:txBody>
        </p:sp>
      </p:grpSp>
      <p:sp>
        <p:nvSpPr>
          <p:cNvPr id="4" name="TextBox 39"/>
          <p:cNvSpPr txBox="1"/>
          <p:nvPr/>
        </p:nvSpPr>
        <p:spPr>
          <a:xfrm>
            <a:off x="371576" y="871105"/>
            <a:ext cx="1146929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利用中国经济大数据研究平台（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http://data.cnki.net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），一框式检索相关数据</a:t>
            </a:r>
          </a:p>
        </p:txBody>
      </p:sp>
      <p:sp>
        <p:nvSpPr>
          <p:cNvPr id="5" name="文本框 7"/>
          <p:cNvSpPr txBox="1">
            <a:spLocks noChangeArrowheads="1"/>
          </p:cNvSpPr>
          <p:nvPr/>
        </p:nvSpPr>
        <p:spPr bwMode="auto">
          <a:xfrm>
            <a:off x="371576" y="2481027"/>
            <a:ext cx="8161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</a:rPr>
              <a:t>任务：查找近五年以来海南省人均</a:t>
            </a:r>
            <a:r>
              <a:rPr lang="en-US" altLang="zh-CN" sz="2400" b="1" dirty="0">
                <a:solidFill>
                  <a:srgbClr val="FF0000"/>
                </a:solidFill>
              </a:rPr>
              <a:t>GDP</a:t>
            </a:r>
            <a:r>
              <a:rPr lang="zh-CN" altLang="en-US" sz="2400" b="1" dirty="0">
                <a:solidFill>
                  <a:srgbClr val="FF0000"/>
                </a:solidFill>
              </a:rPr>
              <a:t>的数据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1477821"/>
            <a:ext cx="10550066" cy="53471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332770"/>
            <a:ext cx="11628571" cy="5571429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573194" y="1647158"/>
            <a:ext cx="5190978" cy="4911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486368" y="2481026"/>
            <a:ext cx="1268512" cy="46166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6" y="926607"/>
            <a:ext cx="11580952" cy="5365186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59915" y="818977"/>
            <a:ext cx="7646127" cy="43458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10769" y="1647158"/>
            <a:ext cx="99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10769" y="5921392"/>
            <a:ext cx="99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23587" y="6357911"/>
            <a:ext cx="99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935371" y="3010017"/>
            <a:ext cx="829993" cy="3430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22" y="926607"/>
            <a:ext cx="11806199" cy="5257979"/>
          </a:xfrm>
          <a:prstGeom prst="rect">
            <a:avLst/>
          </a:prstGeom>
        </p:spPr>
      </p:pic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3336715" y="2105143"/>
            <a:ext cx="1268512" cy="37588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341" y="740321"/>
            <a:ext cx="11542857" cy="5847619"/>
          </a:xfrm>
          <a:prstGeom prst="rect">
            <a:avLst/>
          </a:prstGeom>
        </p:spPr>
      </p:pic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834548" y="2519698"/>
            <a:ext cx="1268512" cy="46166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2065828" y="5978200"/>
            <a:ext cx="1859057" cy="60973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5" y="1267095"/>
            <a:ext cx="12076190" cy="43238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63" y="1447985"/>
            <a:ext cx="11509689" cy="500905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4" y="709898"/>
            <a:ext cx="9890114" cy="611509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4" y="686614"/>
            <a:ext cx="11372850" cy="66579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9931"/>
            <a:ext cx="11277600" cy="591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35" y="1100038"/>
            <a:ext cx="10593496" cy="5757962"/>
          </a:xfrm>
          <a:prstGeom prst="rect">
            <a:avLst/>
          </a:prstGeom>
        </p:spPr>
      </p:pic>
      <p:sp>
        <p:nvSpPr>
          <p:cNvPr id="5" name="矩形标注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153847" y="1758780"/>
            <a:ext cx="1999456" cy="3999423"/>
          </a:xfrm>
          <a:prstGeom prst="wedgeRectCallout">
            <a:avLst>
              <a:gd name="adj1" fmla="val -24530"/>
              <a:gd name="adj2" fmla="val -43517"/>
            </a:avLst>
          </a:prstGeom>
          <a:noFill/>
          <a:ln w="25400">
            <a:solidFill>
              <a:srgbClr val="FF0000"/>
            </a:solidFill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0" y="1912916"/>
            <a:ext cx="11809524" cy="3619048"/>
          </a:xfrm>
          <a:prstGeom prst="rect">
            <a:avLst/>
          </a:prstGeom>
        </p:spPr>
      </p:pic>
      <p:sp>
        <p:nvSpPr>
          <p:cNvPr id="7" name="矩形标注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37683" y="4955672"/>
            <a:ext cx="2859087" cy="403225"/>
          </a:xfrm>
          <a:prstGeom prst="wedgeRectCallout">
            <a:avLst>
              <a:gd name="adj1" fmla="val -25471"/>
              <a:gd name="adj2" fmla="val -360330"/>
            </a:avLst>
          </a:prstGeom>
          <a:solidFill>
            <a:schemeClr val="bg1"/>
          </a:solidFill>
          <a:ln w="25400">
            <a:solidFill>
              <a:srgbClr val="FF0000"/>
            </a:solidFill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>
                <a:solidFill>
                  <a:srgbClr val="FF0000"/>
                </a:solidFill>
                <a:latin typeface="Calibri" panose="020F0502020204030204" pitchFamily="34" charset="0"/>
              </a:rPr>
              <a:t>点击引证文献</a:t>
            </a:r>
          </a:p>
        </p:txBody>
      </p:sp>
      <p:sp>
        <p:nvSpPr>
          <p:cNvPr id="8" name="圆角矩形 5"/>
          <p:cNvSpPr>
            <a:spLocks noChangeArrowheads="1"/>
          </p:cNvSpPr>
          <p:nvPr/>
        </p:nvSpPr>
        <p:spPr bwMode="auto">
          <a:xfrm>
            <a:off x="5835212" y="5689995"/>
            <a:ext cx="5930900" cy="95408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rgbClr val="006699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solidFill>
                  <a:srgbClr val="FFFFFF"/>
                </a:solidFill>
                <a:latin typeface="Verdana" panose="020B0604030504040204" pitchFamily="34" charset="0"/>
              </a:rPr>
              <a:t>引证文献反映哪些研究采取了该篇文献的研究成果</a:t>
            </a:r>
            <a:endParaRPr lang="en-US" altLang="zh-CN" sz="2000" b="1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r>
              <a:rPr lang="zh-CN" altLang="en-US" sz="2000" b="1">
                <a:solidFill>
                  <a:srgbClr val="FFFFFF"/>
                </a:solidFill>
                <a:latin typeface="Verdana" panose="020B0604030504040204" pitchFamily="34" charset="0"/>
              </a:rPr>
              <a:t>调研不同应用之间的研究空白点，跟进最新进展</a:t>
            </a:r>
          </a:p>
        </p:txBody>
      </p:sp>
      <p:sp>
        <p:nvSpPr>
          <p:cNvPr id="9" name="矩形标注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567463" y="4786039"/>
            <a:ext cx="2440942" cy="403225"/>
          </a:xfrm>
          <a:prstGeom prst="wedgeRectCallout">
            <a:avLst>
              <a:gd name="adj1" fmla="val -18973"/>
              <a:gd name="adj2" fmla="val -317844"/>
            </a:avLst>
          </a:prstGeom>
          <a:solidFill>
            <a:schemeClr val="bg1"/>
          </a:solidFill>
          <a:ln w="25400">
            <a:solidFill>
              <a:srgbClr val="FF0000"/>
            </a:solidFill>
            <a:miter lim="800000"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>
                <a:solidFill>
                  <a:srgbClr val="FF0000"/>
                </a:solidFill>
                <a:latin typeface="Calibri" panose="020F0502020204030204" pitchFamily="34" charset="0"/>
              </a:rPr>
              <a:t>点击参考文献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0" y="238602"/>
            <a:ext cx="9964271" cy="545373"/>
            <a:chOff x="0" y="579372"/>
            <a:chExt cx="9964271" cy="545373"/>
          </a:xfrm>
        </p:grpSpPr>
        <p:sp>
          <p:nvSpPr>
            <p:cNvPr id="11" name="矩形 10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检索小窍门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巧用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知网结！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了解文献的来龙去脉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ldLvl="0" animBg="1"/>
      <p:bldP spid="8" grpId="0" animBg="1"/>
      <p:bldP spid="9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88665" y="216817"/>
            <a:ext cx="9809100" cy="4411744"/>
            <a:chOff x="588665" y="216817"/>
            <a:chExt cx="9616475" cy="441174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/>
            <a:srcRect r="8927"/>
            <a:stretch>
              <a:fillRect/>
            </a:stretch>
          </p:blipFill>
          <p:spPr>
            <a:xfrm>
              <a:off x="588665" y="287377"/>
              <a:ext cx="9616475" cy="4341184"/>
            </a:xfrm>
            <a:prstGeom prst="rect">
              <a:avLst/>
            </a:prstGeom>
          </p:spPr>
        </p:pic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588665" y="216817"/>
              <a:ext cx="3342312" cy="5750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8665" y="2726004"/>
            <a:ext cx="10252160" cy="4131996"/>
            <a:chOff x="588665" y="2836069"/>
            <a:chExt cx="9701144" cy="34404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665" y="2836069"/>
              <a:ext cx="9701144" cy="3440423"/>
            </a:xfrm>
            <a:prstGeom prst="rect">
              <a:avLst/>
            </a:prstGeom>
          </p:spPr>
        </p:pic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588665" y="2836069"/>
              <a:ext cx="3342312" cy="435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9" name="圆角矩形 4"/>
          <p:cNvSpPr>
            <a:spLocks noChangeArrowheads="1"/>
          </p:cNvSpPr>
          <p:nvPr/>
        </p:nvSpPr>
        <p:spPr bwMode="auto">
          <a:xfrm>
            <a:off x="5410498" y="5403343"/>
            <a:ext cx="6192837" cy="11128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rgbClr val="006699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bg1"/>
                </a:solidFill>
              </a:rPr>
              <a:t> 总库知网节中的相似文献利用快速向量检索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算法实现文献的实时聚类计算，自动推送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与检索主题相关的文献。扩充研究内容</a:t>
            </a:r>
            <a:endParaRPr lang="zh-CN" altLang="en-US" sz="24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94"/>
          <p:cNvGrpSpPr/>
          <p:nvPr/>
        </p:nvGrpSpPr>
        <p:grpSpPr>
          <a:xfrm>
            <a:off x="5177118" y="1796820"/>
            <a:ext cx="1775011" cy="2939123"/>
            <a:chOff x="3903407" y="1347614"/>
            <a:chExt cx="1385318" cy="2492375"/>
          </a:xfrm>
          <a:solidFill>
            <a:schemeClr val="bg1">
              <a:lumMod val="85000"/>
            </a:schemeClr>
          </a:solidFill>
        </p:grpSpPr>
        <p:grpSp>
          <p:nvGrpSpPr>
            <p:cNvPr id="96" name="组合 95"/>
            <p:cNvGrpSpPr/>
            <p:nvPr/>
          </p:nvGrpSpPr>
          <p:grpSpPr>
            <a:xfrm>
              <a:off x="3903407" y="1347614"/>
              <a:ext cx="1385318" cy="2492375"/>
              <a:chOff x="3851919" y="1591543"/>
              <a:chExt cx="1385318" cy="2492375"/>
            </a:xfrm>
            <a:grpFill/>
          </p:grpSpPr>
          <p:sp>
            <p:nvSpPr>
              <p:cNvPr id="98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4276091" y="2787774"/>
              <a:ext cx="726069" cy="77422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2030268" y="1796819"/>
            <a:ext cx="1633632" cy="2939124"/>
            <a:chOff x="1522701" y="1347614"/>
            <a:chExt cx="1225224" cy="2204343"/>
          </a:xfrm>
          <a:solidFill>
            <a:schemeClr val="bg1">
              <a:lumMod val="85000"/>
            </a:schemeClr>
          </a:solidFill>
        </p:grpSpPr>
        <p:grpSp>
          <p:nvGrpSpPr>
            <p:cNvPr id="102" name="组合 101"/>
            <p:cNvGrpSpPr/>
            <p:nvPr/>
          </p:nvGrpSpPr>
          <p:grpSpPr>
            <a:xfrm>
              <a:off x="1522701" y="1347614"/>
              <a:ext cx="1225224" cy="2204343"/>
              <a:chOff x="3851919" y="1591543"/>
              <a:chExt cx="1385318" cy="2492375"/>
            </a:xfrm>
            <a:grpFill/>
          </p:grpSpPr>
          <p:sp>
            <p:nvSpPr>
              <p:cNvPr id="104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1776080" y="2583944"/>
              <a:ext cx="608581" cy="6847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8592277" y="1796819"/>
            <a:ext cx="1633632" cy="2939124"/>
            <a:chOff x="6444208" y="1347614"/>
            <a:chExt cx="1225224" cy="2204343"/>
          </a:xfrm>
          <a:solidFill>
            <a:schemeClr val="accent5"/>
          </a:solidFill>
        </p:grpSpPr>
        <p:grpSp>
          <p:nvGrpSpPr>
            <p:cNvPr id="108" name="组合 107"/>
            <p:cNvGrpSpPr/>
            <p:nvPr/>
          </p:nvGrpSpPr>
          <p:grpSpPr>
            <a:xfrm>
              <a:off x="6444208" y="1347614"/>
              <a:ext cx="1225224" cy="2204343"/>
              <a:chOff x="3851919" y="1591543"/>
              <a:chExt cx="1385318" cy="2492375"/>
            </a:xfrm>
            <a:grpFill/>
          </p:grpSpPr>
          <p:sp>
            <p:nvSpPr>
              <p:cNvPr id="110" name="矩形 27"/>
              <p:cNvSpPr/>
              <p:nvPr/>
            </p:nvSpPr>
            <p:spPr>
              <a:xfrm flipH="1">
                <a:off x="4067944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椭圆 22"/>
              <p:cNvSpPr/>
              <p:nvPr/>
            </p:nvSpPr>
            <p:spPr>
              <a:xfrm>
                <a:off x="3851919" y="2447355"/>
                <a:ext cx="1385318" cy="1636563"/>
              </a:xfrm>
              <a:custGeom>
                <a:avLst/>
                <a:gdLst/>
                <a:ahLst/>
                <a:cxnLst/>
                <a:rect l="l" t="t" r="r" b="b"/>
                <a:pathLst>
                  <a:path w="1385318" h="1636563">
                    <a:moveTo>
                      <a:pt x="692658" y="409189"/>
                    </a:moveTo>
                    <a:cubicBezTo>
                      <a:pt x="987972" y="409189"/>
                      <a:pt x="1227372" y="648589"/>
                      <a:pt x="1227372" y="943903"/>
                    </a:cubicBezTo>
                    <a:cubicBezTo>
                      <a:pt x="1227372" y="1239217"/>
                      <a:pt x="987972" y="1478617"/>
                      <a:pt x="692658" y="1478617"/>
                    </a:cubicBezTo>
                    <a:cubicBezTo>
                      <a:pt x="397344" y="1478617"/>
                      <a:pt x="157944" y="1239217"/>
                      <a:pt x="157944" y="943903"/>
                    </a:cubicBezTo>
                    <a:cubicBezTo>
                      <a:pt x="157944" y="648589"/>
                      <a:pt x="397344" y="409189"/>
                      <a:pt x="692658" y="409189"/>
                    </a:cubicBezTo>
                    <a:close/>
                    <a:moveTo>
                      <a:pt x="692658" y="367839"/>
                    </a:moveTo>
                    <a:cubicBezTo>
                      <a:pt x="374507" y="367839"/>
                      <a:pt x="116594" y="625752"/>
                      <a:pt x="116594" y="943903"/>
                    </a:cubicBezTo>
                    <a:cubicBezTo>
                      <a:pt x="116594" y="1262054"/>
                      <a:pt x="374507" y="1519967"/>
                      <a:pt x="692658" y="1519967"/>
                    </a:cubicBezTo>
                    <a:cubicBezTo>
                      <a:pt x="1010809" y="1519967"/>
                      <a:pt x="1268722" y="1262054"/>
                      <a:pt x="1268722" y="943903"/>
                    </a:cubicBezTo>
                    <a:cubicBezTo>
                      <a:pt x="1268722" y="625752"/>
                      <a:pt x="1010809" y="367839"/>
                      <a:pt x="692658" y="367839"/>
                    </a:cubicBezTo>
                    <a:close/>
                    <a:moveTo>
                      <a:pt x="453480" y="72008"/>
                    </a:moveTo>
                    <a:lnTo>
                      <a:pt x="453480" y="296230"/>
                    </a:lnTo>
                    <a:cubicBezTo>
                      <a:pt x="527423" y="266333"/>
                      <a:pt x="608279" y="251245"/>
                      <a:pt x="692659" y="251245"/>
                    </a:cubicBezTo>
                    <a:cubicBezTo>
                      <a:pt x="786546" y="251245"/>
                      <a:pt x="876070" y="269925"/>
                      <a:pt x="957536" y="304207"/>
                    </a:cubicBezTo>
                    <a:lnTo>
                      <a:pt x="957536" y="72008"/>
                    </a:lnTo>
                    <a:close/>
                    <a:moveTo>
                      <a:pt x="381472" y="0"/>
                    </a:moveTo>
                    <a:lnTo>
                      <a:pt x="1029544" y="0"/>
                    </a:lnTo>
                    <a:lnTo>
                      <a:pt x="1029544" y="72008"/>
                    </a:lnTo>
                    <a:lnTo>
                      <a:pt x="1029544" y="342191"/>
                    </a:lnTo>
                    <a:cubicBezTo>
                      <a:pt x="1242479" y="458018"/>
                      <a:pt x="1385318" y="684280"/>
                      <a:pt x="1385318" y="943904"/>
                    </a:cubicBezTo>
                    <a:cubicBezTo>
                      <a:pt x="1385318" y="1326449"/>
                      <a:pt x="1075204" y="1636563"/>
                      <a:pt x="692659" y="1636563"/>
                    </a:cubicBezTo>
                    <a:cubicBezTo>
                      <a:pt x="310114" y="1636563"/>
                      <a:pt x="0" y="1326449"/>
                      <a:pt x="0" y="943904"/>
                    </a:cubicBezTo>
                    <a:cubicBezTo>
                      <a:pt x="0" y="673806"/>
                      <a:pt x="154597" y="439816"/>
                      <a:pt x="381472" y="328243"/>
                    </a:cubicBezTo>
                    <a:lnTo>
                      <a:pt x="381472" y="720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矩形 27"/>
              <p:cNvSpPr/>
              <p:nvPr/>
            </p:nvSpPr>
            <p:spPr>
              <a:xfrm>
                <a:off x="4393306" y="1591543"/>
                <a:ext cx="689223" cy="102783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690373" y="2583944"/>
              <a:ext cx="685525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prstClr val="white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5335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13" name="矩形 1"/>
          <p:cNvSpPr>
            <a:spLocks noChangeArrowheads="1"/>
          </p:cNvSpPr>
          <p:nvPr/>
        </p:nvSpPr>
        <p:spPr bwMode="auto">
          <a:xfrm>
            <a:off x="1428935" y="5074110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选题立项</a:t>
            </a:r>
          </a:p>
        </p:txBody>
      </p:sp>
      <p:sp>
        <p:nvSpPr>
          <p:cNvPr id="114" name="矩形 1"/>
          <p:cNvSpPr>
            <a:spLocks noChangeArrowheads="1"/>
          </p:cNvSpPr>
          <p:nvPr/>
        </p:nvSpPr>
        <p:spPr bwMode="auto">
          <a:xfrm>
            <a:off x="4787783" y="5074110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检索技巧</a:t>
            </a:r>
          </a:p>
        </p:txBody>
      </p:sp>
      <p:sp>
        <p:nvSpPr>
          <p:cNvPr id="115" name="矩形 1"/>
          <p:cNvSpPr>
            <a:spLocks noChangeArrowheads="1"/>
          </p:cNvSpPr>
          <p:nvPr/>
        </p:nvSpPr>
        <p:spPr bwMode="auto">
          <a:xfrm>
            <a:off x="8115051" y="5076027"/>
            <a:ext cx="25249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发文投稿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27" name="矩形 26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8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做你的科研助手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30" name="矩形 2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发文投稿</a:t>
              </a:r>
            </a:p>
          </p:txBody>
        </p:sp>
      </p:grpSp>
      <p:sp>
        <p:nvSpPr>
          <p:cNvPr id="7" name="TextBox 39"/>
          <p:cNvSpPr txBox="1"/>
          <p:nvPr/>
        </p:nvSpPr>
        <p:spPr>
          <a:xfrm>
            <a:off x="970641" y="555200"/>
            <a:ext cx="11469292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如何寻找对口期刊投稿、查阅信息？</a:t>
            </a:r>
          </a:p>
          <a:p>
            <a:pPr lvl="0"/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48" y="1507990"/>
            <a:ext cx="9779503" cy="5245370"/>
          </a:xfrm>
          <a:prstGeom prst="rect">
            <a:avLst/>
          </a:prstGeom>
        </p:spPr>
      </p:pic>
      <p:sp>
        <p:nvSpPr>
          <p:cNvPr id="8" name="AutoShape 9" descr="data:image/png;base64,iVBORw0KGgoAAAANSUhEUgAAA+8AAAJSCAYAAACyWfQ6AAAgAElEQVR4XuydB7gVxdnH51Ll0iyAohRLUAQUFVFssUST2GLURNAYY4kmtpiixhp718TEGjTGGKNigtiN+gWxYQGxIfZCERBRqZfO/fbdc+cwd+6Ud/bsnvpfHx/u2Z3yzm9md+c/78xs3cKFixsFDhAAARAAARAAARAAARAAARAAARAAgbIlUAfxXrZ1A8NAAARAAARAAARAAARAAARAAARAICYA8Y6GAAIgAAIgAAIgAAIgAAIgAAIgAAJlTqBu0SJMmy/zOoJ5IAACIAACIAACIAACIAACIAACNU4A4r3GGwCKDwIgAAIgAAIgAAIgAAIgAAIgUP4EIN7Lv45gIQiAAAiAAAiAAAiAAAiAAAiAQI0TiMR7A3abr/FGgOKDAAiAAAiAAAiAAAiAAAiAAAiUN4Gii/eFC74RL49/Sbzx+iTx8ccfiw/enSIWLlosOnfqKLr1WF/07dNHbDFgoNht92+LQVtvI1YsX1HeBGEdCIAACIAACIAACIAACIAACIAACGRMoGji/eXxL4jRo+4T48aNE8sXL2QVq/cmm4nv73+AGH7EEaJ7jw1YcRAoR+CXPz8mHhi5/JrrxLCddwUWEAABEAABEAABEAABEAABEACBCiaQuXj/5OMPxdVXXC5eGjc2MaZ2HTuLnx1zrDjltNOij9u1TpxOzURsXCUG99tUzPxqXlzkseOeEVsN3q5mio+CggAIgAAIgAAIgAAIgAAIgEC1EchUvP971D3i0nPPTo0ZeeKvuPZaCFEP0bbt2orjjjpSjB79QBzy5ltvET8efkRq9YCEQAAEQAAEQAAEQAAEQAAEQAAEikugbvHi9DesW7Z0iTj3zDPEU489ki8NCe8tBwyI17MP2morsc6664i2bduJFSuWi2++/kYsXLBATJ06VUyc8Go83furL2ZbSZx32RXisBEQo66mclsk2M8+66w4yCOPPSZ22iX9qfPvvfuOeP7Z58TSJUvEWh06iB2H7Si2G7qjWLkC+xQU9zZGbiAAAiAAAiAAAiAAAiAAAtVOIHXx3rh6lTjqiMPFmxNeidl9d/8DxVHHHhsk6iiNl196yblGHgLe3TSleN9wvbXFhHfeEx07dxGT33pDvPXmm+KzTz6JI3foUC9+eOihonefvkHtnET7iccdGw+wHDz8cNEriv/N11+JJx59JN588IZbbs1ksCDISEdgsp8GjLYbMkS0X6tDWskiHRAAARAAARAAARAAARAAARDIjEAq4r1N27axt5X+penatL6dRPtpp5/RQhhSmDmrWovPFqxqVqiNu7QWPVqvauG1nRMJxKsvu7SZF19GvPbGW8R3990vMziVnPD9990jTvrliXER9v3+98S7U6aIz6ZNb1EkEvePPfMcW8CT8N11p53FnnvsLm7660jRY/01GwlS3f76xF+IO+/6ZzxVvxxnR0yfNlVsu/XWMYeN+/QWl191dVAbkm29ktsGbAcBEAABEAABEAABEAABEKg8AgWL948/+lC0a9cuFn9XX36puP+++1oIIhI8T81eLR6es1xMW7g8ptSnc7tmtOi8PHdU77XEdp2aT71+6cUXxKkn/rLZTvVHHne8OOeCizBN29DufjriMPHEf59sdoVE/BnRVPpXXn4lP6WeApx80oniosuv9LZeWg4xdGB/sdMee4m//u3v1vAy7xdeGi/6bznQm64agAYH/hTta9C5Y0fj4E9QYobATz3xuDji8MObXfHZSTY9HbFcsqRBzJmdW87Rd5NNxQknngjPfaEVgvggAAIgAAIgAAIgAAIgAAIsApF4X9LICmkI9NYbr4lnnxknTv3N78RLLz4vzjnjd+Ku++6PhPzG+dAPfC7E3Z83xML8213axOfXXquVWLt9q3yYectW539/Nn9lHJ6O24etI9ZdvSwfbvq0z8Qvjz1GTP/049izf/0tf42E+8qk5ldlPGL021+dKp4Z92y+fGdG+w8cfdzPIy95z/jcL447Or+ZHf0mL/q/H1yzP4ENzI9/eKBoWLRIPPns82LFsqVxsLpWuTq9/75/if79+4uttxkiPv7oA7Hj9tuz01Xzu/ryS8TVV18Tn9pqQH8x9oXx+TzSqDC97JRmbvDiqhbJN65eKZ5+MjcAss1224nu3bvHf3/55ZfimJ8cIRoaFov/jh0XCfj6NExDGiAAAiAAAiAAAiAAAiAAAiBgJZBYvC+Y/7U47mc/i6dOb9irdzxd/jennx55WgfFmX3dqr24+J3Fsaf9yI3qY8FOhxTtJNLj303n6e95SyMR3yTspYj/brd24pQt1sqLdBKGt/zlz+KySOBBNK2pVxKat48cKW645sr8J+Lk1c8jbzGxojo747e/zQt3Eq3f3/8Asdm3vpUX9qaWQvH+ccffxUUXXSSmvP9+HJYGay694A+xkL/lhr/kPfmvv/VWPHiz/957ilcmvpYPz70HVfFOU/pfmPSG6NJ1XW50Zzgqx6Z9N24R5oorrxTH//KkFudpIKR9+/ZGNjf86bqYR255wE9SsQ+JgAAIgAAIgAAIgAAIgAAIgICNQCLx3qZtG3H4oQeLraK1w2eec7546onHxAY9N4i9rnRMWtRGXDplgSDh3aN9zjOrH1Kkq153CkO/5UFi/rkFOZF/49ZrBDzlX6jHfdnSBvHpp5+IaZ9NjdPv3KWL6NW7t9hks28VnDalRzaSqKWd2E0HTcHebfc9oo3ddmt2uf7rSdHIx0dCzJogxMDDxfL1dzDa8967k8VlkXisj6aXb7D++uKxRx/Nr2knQUmb0pEHm9Z1v/Hu+2LmjOli7513jIU9ieK/3vWvFnmb7Jzzxax8vKOP+qm49i83xcFosGDoNoPFHXfd1WwaPnn5qU3cduvNsaAPFbfk3ZezBkLj+m5zdWBAhqU8jvjpz5x1Lutyr733jgY6No+jyrTuuffeaM38/r6scR0EQAAEQAAEQAAEQAAEQAAECiKQSLyTcLn7b7eJ/xv/SuyVJIEnp2TbhLsq1qXF5IUnsb5N97bxqTe+XBF75snrvnHXNvE1EvBzlq0UT81dLh7epYtRZJEQnz9/fgsQy5YtE127dsl7bincQw+OEf97+mnr5+jok3bkjf5ZND2/EI8vDWicfkpuwzjT0a5jZzHqgTF5MUhh6j+6X4hncp93yx/9DxXL9/pTs3LTcoUjo8ETEuLyIJF+2IgR4vAjfxp7vmkaO21YR+cnvPFm/AUAWgNPv8c8+lizpQ2uFkQe9gP3z4nTseOeyQ/Q0G8q44vPPxdPOafBhN+deqo476KL40EBsnGvPfYUF1xwQbysgnOQZ3zX7baJy0Xr8/9537/jaHS+c7Rbvpyiz0lLD0N1T+v1VWZc4U1xv7/XHvFO+jQQQgNHF5zze3HTzbcIOdMgiU2IAwIgAAIgAAIgAAIgAAIgAAJcAnWLG8LWvL/1ek44xpuW3XFns3y+rmsvfv7yN82myVMAEuB0kIBX/5ZT6OVO869+k0tOet+luKdzH8xfLt6Llr9fP6ClJ//qy3KDCaaD1sbTFPuRt9wiHvj3KOf349X4JK7jncj3C/eqEqNjjzqq2eZ6atrrRTu0337X3WKzfjkvLh31HxqEu7wYCfiGb+fWgdPx1OO5gQFViMZTv09cM/X7tltynm86dtx+SDyFndaQx3sSGKaOG+FFJ2U60oO/cmVuJkSbNm3E5RddEHv3Y4/8DTmPvDzmzJ4lBmyxhTj00ENatBNbXlSPcr07ieLly5fHSySeeuwRQZsTnnnu+bao3vO/OLb5On+dl5rA/ff+S+yx517RwE9X0T76nB4dFP/rr74SYx57QhCD0089Od5VP16S0BTGawQCgAAIgAAIgAAIgAAIgAAIgEBCAnUNgeL9yOE/jr/hTt9ZH35487W+B7/SIE7ZrFPeFCnU5Ql1Pbu+aZ1qv/S40znavG7qB1+IY3q1F2Pr146n4p+4WXMBf5VDvJNQpoO+SZ7koM/RfS9AwL87ZbI4cvhwq3CnQQGaaj5429wSAzo6fBVNlR/9I7d5e14plvQ7LB/mi0gc0yf0SEDKg6aAyzoZqYh3ui7Xj3ddO2z9OLElQU0ifGTTYM20qbmNA2lAgNIlxs9PmCRWNQl7ym9ptCyAPN1bbDVY/Och/2Z4lKb8hBvFJ8+7uls+rc+/+IqWm8px6nT8C2tmD1B4tSxqfLL53Gja/w477yx69+6T34CRBhGGH3KwGPv880LyOyES8/RJxAnvvCfWgnjnVAPCgAAIgAAIgAAIgAAIgAAIFEAgSLyTCPrFUTnBfvfoMc0E6P/mtoo/BUefeZOb0dF0d1rzLjelkxvSSXvVDery55qmyl/2zKdiq3arxZczvhL99t1OzHt7qnjgsbdFv30Gi6eP6i/Wa1yzC71LvBfAJo5KwnTUmIfE+hvkdmp3HST+Djlg/3g3fNthGgzo4PK6y4Qi7/sSxfsuT//h7Nz0bXlIAT8q8h7L77yTx/2QHw8Xzz07Tlx57XXiW4rH31cmGqwhEU2e6hMiz76aLk07v+KSi+K0TzntNHHheeeKy665Li/i99hph/xUc1XY63m2jrz4B++/b7Md8tUw5PWnJQa63atXrRQvv/SSGD3qPtFjgw2iz+CdLVq1bj6wQ2l/b/fd4oEGOmgWwr2jR+dFuJqPHED4JBpImD9/QTyYQIMItK/AydGSAHXARYr3KdNmNhu08PHEdRAAARAAARAAARAAARAAARBIQiBIvEvBQt5j1QtJAukHLy7IT5eX69Q375r7lrv0wJOYp3NyXbucRq/+K8NT2NvGT4/jH79zb3Hu/ZPFinc/E3Xd1hbH/HxX8Wdl+nyIeCfb1+/RQ/Tq21c0LF4sZkyb6vXKHzz8cK/XlxjQjvvkjbUdptkKFLbDc2cI8d5od/1ZxDtFkt5x+lt6lX/XNK2bztGn4Pr26ZP30tN3zbcckPsqgO/Y7zu5XeNJqNOmfrT+nabJn3nueeKNSZPEG69PEuusu5446OCD48+n0e7zUqjLuDS13OWdJhG+1647i7envNfCHMrrD5dc0kxsvxktS7jrjjvi6fTq0gF15oFMiMLS2nt50EwBagN77LGHuOb6PzcT+zQwQdP0x730ahyc2vvo0Q/EAxdHHX10szL86KADxdw5X+TD+jhW0/X5S1aJv738tXjknQVi4bLEX5rMFEnn9nXiwIFdxG/3zH3eDwcIgAAIgAAIgAAIgAAIVDoBtnj/6MMPxMHf2zsuL23qpoq0Wz5eGa9HV7/jLsGoU+fVNe+0IR0dcn07hVPP3fW/D8Xby6PN62bkNqIb1m65eCGaQt84d14L7ztHvNP07R9HG7p9f999xbrdeuQFJolu2hWePrFmO8j7Tt/ztglQjnA/9YyzYs+16WB53rVp83o6NF3/4TFj4g3rvvn6q2aCVQ0rN6zrw1j3TqKadpT/bNp08chjj8WflBt+8EGxYKVZGH+85urYk3/1FZeL7+yzj3jkwQcjr/aYPFvptafPy/lmLtAygHHPjBWvjh+fF+W02d2vfpvb7I6E9RezZoup0RcCaKkAedBpY0E66JNtdJjE+5PR/gBHHH54HgGJdyn4yauu2ktinY5LLr8itoWEvBxQoEGE65R1/TSroFuP9VlLAir9IaHb/8jkBeKiJ+dURLEu+F4PceCgLhVhK4wEARAAARAAARAAARAAARcBtninNdRS4OrrmGmte5fPZolh2/eNp8nLneJpkzn5qTh9s7opb88QG/bbMC/Yf/nb0WLA3oPEr/bbQrw6Z2nsad+4V9fY9o9enyradF87FvDPvzkz9r6POWcv8Z1uuY3wfGveL4+mcu8WeV9dU7dJHF567tlWVvRptZ13bf5ZNxnYN3jgEu6UBon/dmN/4/S+Lz9pGnt6tu5tpjxIqNKn/Ujcc4S7tGubLbeIxTt53mntP3n0aYq63FhOMiDv/rrrrSf+Fm3EJzlLzzVtPsfNk0T8fvvsHedJu9tvtfXg2Duuzi6ggQRZF1Kc29axk31/+eN18ZKBAQMGiJNP+7V4KBrkkJv5yVkBVAdUVvLIjxs3Lv/ZPYpPn787LRpEUAdvalm873njx2XrcddvYPLAP3PKZngLgAAIgAAIgAAIgAAIgEDFE4jE+1LWvNcTjv1Zfkr44KE7irtH/ScufOs2reMp8/8b9WossP99/HZ5KKZd5mk6/CMPThKv3TtRfP+M74kf7LKZePjFj8V/r3lS7LVLX7H0iNwU52fHfhD/e+CmncUjnywUK7+cJwa1Xy3W7tYpFvDHnnVANHU+94m5qy672LrbPO2KP/KOf3grispB667ff/tNY1ja7fz35/6hxbVR997tFP25KfdXs/K3CvhD/yOWrLdmgztvYlGAkbfclBeouc3e/DaY0t3vO3vkp81/b78DxI8OOiBem06ebzpoSj39/cWcOfEmfW9++EkktnP18oezz8x/Tq1P302cZhP/xx9+SEydOlU89d8n8uvfaabA3aNGRbMJvomn7JPnXM1D2kfr1LuuvR4HTTQAcVLsvSfBnxtsWCVWr1ohBvfbVNBAy4P/+Xe0rGCA2GLAQDFxwqvG9nPk8B+Jr+fOFY//bxwrz2oKtP11H1ZUcSb+rl9F2QtjQQAEQAAEQAAEQAAEQMBEgCXeSdjQmmS5Y7sqiF9b2Foc/+CHYoM5X4rZPbqLc/dcI9LUjepk5jM/nCkuPeNB0dBjza709XMWic326S9++vNv59e5U3jTlPmtNspNgV3/h8PEmB07xn+7xDt9Ku66G25m1f5f/nituO3GPxvDmtJ58vFHnd9yJ05SHLIMiAJ1+HCUELMm5IL3HCoWb3pIXgxz06Bw06Z+mt+9Peep/nZI9HxYKdbJ8777nnuKI0cMF8f/4pdig54biJtuuEEcfexxcdrEgqan59bTb5WvF/LQu4T1/HlfiZfHvxR/L75jp05iwquvNtu4jsQ77c6/8SabiE2bpvq/MnFitHndFtFU+rvjTflCBieWLlksNopmDtCR24Tv5HgA6v13p0SDENs3Tb0/Mr7+5usT488i5jYZzE3RlwcNZn0QxRn3UlNdJaJbmZEg3iuz3mA1CIAACIAACIAACBSTwKxZn4uePTcqZpZVn1ddwxK/533aZ5+K/fdcI/5i8f73nDf7tQWtxT43Tow95ORFVw/103DyPJ07/7r/Ex8//V4zAb/V4F6xIKfPwpFopynzqnifN3eRePvzBYLEe79t+sbr4d88pp9YtWqVuOpSu+c9Ft038sT7k4/ZxXi8VODhR/PF++iD9+PPh5G32XTkhXtkXymOd995W+y6085x1rGgHpgT1KHH707Jeanj9eRH5EQtcSIP+Ymn/kosXrhAPPTgGPGP22+Pd9mPZxpcmfPyU73kxfs6Lb3iZONhB+wXr0FX16JTXCnat4tmeVAdr165Ir/+ntafq1P385/BM+Shl5fSOSyqN5phQRvXTXjjzXjH+unTp8UzKOJNBZVyyvXy8bKBpjX2lOYJxzSJ95drULxfW2Ge99PheQ+97xEeBEAABEAABEAABAolMGtmJN43hHgvlKMav24JQ7yTV1R+Io4ik5Ad3SRk/+/LOvHj2yaJi4b1iNew07T4lydOjde/087y+ufhKD6dIw/8XfdMENNe/zwW8Qf0W0+027l/PEU+Fm9N4p2my9Nx8I6948/GffneLPHe5/PFIT/bRfxxxADRTSwXV3rE+x+Z4v2NSTlPq+mgTfqeiDato2NqNJhx1IjDrLvUE5/7o0+btW6Tmz5eimOKIt7JU91v8y0SmfHn666NN4STO65ffvFFYpfdvi2G7byTuO6qq5p9po4ELoWnT7GtHQlpqhcp3um3ftx3T85zLg9al39utEndkcOHi8OizQXPOq/5MgWZngwvd47f/4AD4k/UrWYOlLRq3VpMmvBKvKkfee27de8RCfYjxIAttogHKUY0iXdq9zRVn87ttPMuou/Ga2aVHB+J96+/+ip/HySCW6GRhlSYeH8N4r1CWxrMBgEQAAEQAAEQqGQCMyPxviHEe6pVyBLv/9U80nK3eRJLJN7PeOJj0fq5t8RRRwwVA7bqJeRGdfStdjroU2/yE3G0GZ3c1G78xGniiUkzBHnVyZu+YOOeLda691/wdbzOnQ4p3OnvfofvFnveyYa0xDsJXvIEmw4p3lcpnltbOCleU62pwMRU8U7T5klwJzmkwCahTAd5yUlk07ff6aDN3I4+7ufi/HPOFrfedru48c9/FpMnvy1ui2Zm+MT77Fkz483phgwdGn9HfZvtthfzvvkqnh6vimhpN4Xfe+cdY4/5L046WQw/fITo3LlLokESGqiRn5CjQYf9fnCQWLtjffwZPDnYQ/mRoKcy6gMJ5591pnjs0UfFpMlTkmBNJU59fQfR0LCEnZYtvDzPTY8r3t85b5AYeOnkvH3yN/2rHxTOdF6GU9OR5/T0bSC44p3Dh/KQzCl8ksNWZ1z+SfL0xfHl7WPjS7+Q62rePuYqW1+ZyCY1vZB7yVeeNHhx7DfZERrPZ2toej42knsIb70NhNYzxyYby5C4pjLJNma7FsLBZ4teVyH3i5q2i7fPhtDrvvaXpI1z0jSV0dXWkz6HQnn4wie5H13PuSTpuWwMaYOutl/MNuhjjuuFEYB4L4yfKTZLvJOAU3dil995J2/qxKZp8yuef0vs9p3+4nc/GxZ71mkTOulFpyn1tIv8XdOXin8+NFnsvtfm8Tfh9+jdXlz8zmIx7+2p8TT4rdrldo+Xf5On/eXl7eLvu9NBU+bffnOGoDXyG522b9HF+613/F3cHnlhx4y611gT9Em5UWMeitaDb5h+TQWmqIp3Eqfys2qByYgPo+UBtBZcHlsN6C8233JAvNZ92E47xcKZRC6JdxLs5NXebeh24uzzL4i/AX/3324TE955T3Soz+1PoB80GKLOUJCCX3rxt99hB/G73/8+9uTTsaRhsWjXrl0iwa7mTeL7pptvEVSe5ydMEiuWLRXd1123hVA/9Ae5DfoonFq3v42WE9B35mnzvFLOsPC9eF2dN1WEmv62tRWOeHcJcUrXJOrV/EzC3DYY4GvToeLd1+GV+fmY+epGtzs0vK/c3OsyX1/+ts6UqbOWlSAJ6VzrAs/GI01bZR4c8cCpH1+d2NLwxcviucApD4VxiVlOeTgiKos69dWtartNLGV9r0i+nPInvZe49cwJ52sLrutc+23PWVMdcdPkhuMwcIXhvotM7yQ1Xb09ZCmMfc8eU33QOd+AXGi6XPZJGZvSz8pGblnKNRzEe/o1wxLvuuedzLj/0cfFgGgd9VzRTvS7/BVB4l106yIO2T+3tnrMK9Pz1n5r277xRnbH//ON/DkS9DS1/rbx0/Nr29Wp8rRzPXndaZ27PFTxvvNNR4sHh+UEYVqedxKq8lv2OmryvJ930cXxt81tO9LT+nruFH09fTkN21TFDYsWiR/+6Mext5l7qOLd5MXmpiM94RSePPj0yT19evpfb75J9O3bNz9AQMsKZkyfLm6+4S9ixrSp4lnmunA5UEC71z/61NPx7u/k6SfhPPaF8amJZLKP9nCgtGk5AHGlQQf6VNz6PXqIJ599Pl9Gsmn0/aOiGSFjxd//dU9+YEaKf/rUnG1ggsvYFy705aK/yOXvtAQFR7xTni7PezmLd70+fC/ktLj68vG1k9Drpo6xzwZ53SVCfGlw7bS1e87MBZPA83UOuXb5wpnsdg30JL2/fXbYrrs68mqctOrRdD9xbXcNMGYpQFz2hXAxhS2G3RwbTfcwp144AwOcdChMEhs497GNu+ueSPM+TJNRofdksdqg67nnaw/6u4hTF1kx9vWXTGXx2ctps6b7wcetUq6nId5Dn2mu8Gp9ueomNM/QvmMh9zZLvJvWgtPGXrQ2mETP4L9/KD689/lYvJPApmnuNBV+8rJWsW0k3uXmc9JYEu90SO88rW3fNfLGk6ddfhaOrufF+9wFov9GXUW7eQ3ircUrxNU3HCFO+lZuTXmxxPsV114b77D+0rix1nuGPjUWIrJlQrsPG2pdQ09haCO4S5o2guPcsGmJdylq5bfeVQ8+ecEnvfZabI5pWv6+e+0RX5N7BbjslvsqkKCWMwVoUEB+j5023aPBojQOGigZPfqBOCnaCV969cmb/trECbEn3rR+noT8FtGsA7ombaNv2Ktr4dOwz5WG74Fk6piH2uR7KYaIdz1v2/R4fVp8sT3v+sOc+zJO0km01QfnRRFal6686FroNF+Zns1WvROWhr02saPXEVfokU1ZsjYJEt8sDR9Xn83l8Fzg1LWtffjqw9QGTB1+37OLY6MexvcskOFDpsXL8vjKncRetS3Z4pOt3HZqu/8Ksc3X3gt9jvi4mtJ38dDvv9D7LUtWprRdbVavex+rUNsLTS/pMyLUTjV80nvc105d70nOIHQhZSqnuKHi3dav8j1jXe8JlYdtANv3DLDda65+lKmfxW1vrncLS7xLT6VquOpl/tU7K8Qdp98Ti+u23TrHgnu3wbmp4yTiScy/8HlDs3LTBnQ0Pf6j16fmz5N4p3CNc+eJum5rx991p2ny8ti6Y1vRZ8MuYn6f7vH0/L275z5RXyzxTiLUtS6ebKElBTfccmvwGvNyFe9Upp8c9qN4jTtt7vbzaIO5d995R/zzH3eKN6NN30hs087wL746oYUHmso0ZPuhztkINOX+6ssujXe0p4PykJvP0cDB4dEGguQNv/6Wv7I3pHM9tNRlAPSdd5rqLw+awr98+XKrJ52Wjzzy4IPipGiX/clvvx0PLIwd90y8Vr9YR2inQe8kmjqNoS/bEPFuW/Ne7p53V4dVv6a/FHwv7NAHt+sBHtru1M4Gp4Onp+/zIIS2JY79oeJBLZdNNGdhJ5XF1+lI2tmzpS35lcNzIbQu1fAh9WFqw9zBEY6NehiObaZOnykv7qyHpAnLxcIAACAASURBVHaGPCtcHVXbPcdhwbXd9Bzl3K+2+9uXrxStpmea6b7k8vHdmz67bNfTek9wnklpDnq53o++e0Ltn7i4pWkv57mth9Hbi+3+d9kZ+sxO2o7KIV6pxbuvvajtTn0GhbLT44a8l0KfrZF4X5ZTwI5jScMiscsOQ5t9Fo3Wd/83ErMd6jtFm9aJeMf5zT6ZKt6j5CIvOXnh6aBp9LR2XRfvUqir2dK559+cmT8lp8nTCRLuy9euF9+qbyPe335A03r33Br5Ky+9KF5bbTpygwy3+IoYX//wg/ec0+afGPtsHO6+e/7ZbA8APXES8GMefSzyyG7KypcC7T5se4bn/Rp2elPeeSv/qbjctPmfsuPqAam86q7wdJ02sKPZALRT+z/+fkf8LfZtthuaj0pthr6nnpuWfoo17xeffzbe0Z3Sy83mSG4np4DUVmgH/D332F3cfd+ouP2GHG9MmpDf6I7i5TazuyAkiYLD1tevFXlMlzZLx3SOAsjztn/VMFzDhlz7ASuoa2M67kZ2MiPpsfeJfpNhr52+OctelSH97TqIvwwj60JnrLO11ZHMx3edVYgMA+n2hbTDQszy1YWatnpfhNQnpaHfU0lstrUJvY71cGpeSbmGxMviueDjpebpCyuv6/VpOi/vs7TqULeNc1/6nr+2e5yTNpeVKQ/TvaM/r9R4nLzSuE/UOtPrNClLzj2kthFTe1TZ6O1JvWc5z6S0OOnvEU4d6XXq6i+k2QZVLqbyc/MKeZaF8LCF5dSn7/niK7spbxcPLqs0yp91GjNnzoh2m+/Fziak/vX3vKs/xq1/2b8z/avfj6Z+kamthPZHVFtN91Ld0qV+8U6JHPHjQ2NPq3pcG4nifQ84MD510EuLxFr3PCMe/fCrXBAS75GIp03saJf47v17xqfJE08HeeNVoU7nyFuvnqPfFJcE+7SZC8RHn34j+my7kTj2rP3Fyf3a5U254hK3eP/TTTzx/sH7bvH+32dy4p0OV550XX4urk3bNXY2g6f9+PaOfvF+6VV88f7O5Obi/fCfJBfFDYsXiSNHDBff/f6+8dr2efPnie/vu69YZ91ucSleeO5ZcekFf4jX5R908MFiw169xS3RenfyTNN094GDtnYVXXz26Seia9cu+fScgQu8eO+//imuvvxyMfb55xPnd/2118Sfz6ODxDttzlfMo0OHtUT0icdmWZrOUQB5nv6VB8VVw8trepq2Mm13DV+8l4PnfdIZPPGuM5E8dLY6Uz0cNx2dr60O025balvwpa22CV+7S9t+vc3q7dl1D9jqTJY3bVtV21x2+uzS0wmx11c/al1n8VzwtSVXWVz1YXp2mfKSzzW6xn2WcWzm3i+m9qg+c03lL1Y75OTNeW6lba/pfnDVie95xL1fOO9L9bmu1yPnPua0LW4YThs0tXnTM9T2rOLa4gqn9iXUZ4zrHclpm7bnYho2c5+5rjajPnNC+1O+Z1+az7K0eIWm8/nnM8RGG/HFO6e9qzaY7lWOjaa+sO+c/pw01b3r/aSnb7of9TRNbYAt3k1ilQTqmMeeEI2rV4sJ81uJfW6cKNqOHh9/tz0+mtbAx1PfmzzxNB2ePOzyUMV8917rieXj3xNTo08w9W36BJYU7TI87TL/9FH9Rfe6Ffk0SiHe61q1Egfvv6918zoybqc99hK333kXpw2JchbvnAJ88/VccfH554tx48bFwZcvXiiOP+U08evTz+BEL2oYGoyo7xjmcdcNfOLRRwSt0z/nDxcUnFaSwts6Wnpa3A6Z+rDw2ZOGeNfzyHLNe1Lx7uJgEvauzor+gDalnXbH2FeP8jo3X5s4VPPJoqNhasN6B8n0QpV2+V6WXE6h4UyduCSsuXH0NsbtFLqeESHPBS4fWzsKbTshXLi2Jb0vXfeGqf2F3nsh9rveDUmucd81ITaq5Tc9P7jvLVub4TyrXPn62qhPXIS25STs1Dguewt9L3Fts+WjPkPUMKbztnah25A2X199m56t6vuFY7dtcCWkDXProtzChYr3kOew7/lkapdqfdr6F7YBJ1tfI6RN6veBq33b3nNs8U7e1V8c9ZMWTFXv+6mTl4sJ/3xOfPz0e3G4b22yTjzV/b3P5zeLR2vj6YjPN3no1XP0KTgaAKCp8uRtl8eKQ3cW/z5+O7FPj+ZmpCXeyQNMu5CbDtptXvW8Uxjy1A8/5OBmywn0uLSB3S9Ptk8bl+GzFO+0S/yu3969KPczifjPPv1UbLzJJok920UxtAoyMYkDvViuTobaqQzpCHPEezl9Ki6pePd53k0vdNuorR425OWUZVPV650j+ExxyMaQl1dImXwdee594PLUh9jDDcvpELrS4pTL1o589ZHFc8HHxSd4bPFVj7ovD1+5OfFNz1Bf27bdR7b7ycTClwfX9qQCnZt+Woxd7dvXIfc9T13cfc8BTlyu7SFMkz4LbM8ZWU9ccVKorTbxbpstwW2n0q6QPkpoWbjPppDZDT67Oe/a0HKUa/hQ8R7y7rSJab39c/o6ajuw9Y9N+XEcBL72a0vXVqds8U6e5u/tvpuY/unHzdKSa9/Jk0lhfvDignj6/NgXp8binXaGl2JcRiShbhL0dE4V7BRfiveGARuKqy84oNl0eZleqcQ75W8b1FAh/fWuf3nFc9ri/fXX1qzNph3V5RT3cr25YVcYAf1lwxm9TeslzhHvsjRy13h193jO99pNu83rhDhhKE6oeA95kfs6INJmTsfc93APayH+0JxOqpqKqcPKbYd+a+whOIx9nSqT4OAIhKR2h7LV80nKlRvPVnZOBzwpE1c8Ttv3db44aSSxnZOuzTaVp5q3bWAwiX2mtqOmr1/PMu+k9uvPFl/7pHx8zwXXO9FUFzJN2zNbvzcKvceTsHJx0p/Vrnou1rPPdc+6nlUmtpz7MAlTvS3JNDjPG/W9Ygpveu/Y8rPlm7RM5RSvmOLd5TGX9WGrK72+XO9D37uSe4+Z+lXqs8j2HGOLd0rs1ptuFDdcc2WLNkGbwsl15V82thU/f/mbWMDTQSJeP/bapW+8Np5EvTzoHO0if9zwHcTfRr0q5BR6ir/k2wPEMT/fVdwwqPn6cZr+TMef/3idc8M67pr3UM+7tN3GRS333aPHiG2HrNnQTWeStngnD/heu+0mhgwdyp66X043O2xpSUB92Zm8BzJGyEg39wGjWsMV7yaRTukkmSJvag9ZiXfXS9T10Fcf/KZOlv5i0MuUZefExE/vPKnth9MRSVLGJPe1ryPPscPUUVTjpcXe9iJ2tSn1mukepnNJ7n1XPA7TYoo8Ln+f3Unaly+O7T7R44VOi5X1wxnY89moXue2axtzzv0UYo8rrOl+cYkmvf5d94tPvJtmdOiDHqZ3qdppt5Ut7To1vStsZQ99r3DvPW6dm0SN7fnnEy6uPNNmzL1vOO3Z9a538U67Lrh1lnW4chDvtvehrd5t7Vg/b3om2QYQTM9pDntTWw8S7yQID9r3+8Zd0WnncbmhmhTwXT6bJT76z6vNpr6ToapHXf4ecdLuYsBWvcS8pbkd5Ndeq5WY8vYMce4jH4irTt61hcedbBl1733xBml3/u32kop3ste0oZ9aKTTt/oFoB3rbWuu0xTvlTeuyN+vXT2y+RX9O+0gc5pAD9483s+MsD/jNySfG6+Jff+fdxPnVWkSfILA9EGxTedTwvimEJtYc8W4T1roHXqbPEfQUVp+Or8cz2Rvqefc9YG2DI+rLwTcTgisIpC1ZdFRcafo6GL7Oies69/41CVaOiHV54W2DXmnw5dynJq6ceJKZqd1wbNe5mQRSoc8Fbr2awnHaW0j6HCbc9DgdapcQTnqfce3Tn1e+/Ez17LqvTG0vDb62NugamFafK677JuQ+CxWQvkEtTntJUre2+8b3rHW1zSzeL6HPltDnQVrsXDxDuXDunyztLve0y0W8yz4ap3+mDu75+nw+h5nv/cYR+3odB4l3iuzyMh953PHNdt6+6cPl4rbx08UWE6fE+cqp9PS3upb95gdPisW6KtwfnrNcTFu4XJyyWacWa9xnzfxcDD/4IHH5NdfF09FLOW1eAqXBhMMPPbTFsgIVuDpDQa+ILMR7sW7oEPFeLJuS5ENLIOizdd8sXDMjJEk61R6HI97LiQFXvJeTzbAFBEAABEAABEAgOwL6YKhv4MhmSRqDWdmVsvQpJxHvIVa7HFWm2TScwVbXoJ5LzOt2+wbPXMKf0rK1rWDx7ttlnQT8ORdcFO9ATwftQn/plAVi6gdfiLWmfBp/Iq7rtC/jT7/J47d/Olxs3LWN+Gz+SjFn2Urx1Nzl4rvd2onDvtWx2a7ylPfjDz8kTj/lxPgb49LTXw7incpCn2c77ID9nG1OtVsNmLV4pyUGvzr5JDF69AP5bKe8/77oueFGLewlMb7ueuuJ1yZMEJ9Nmx5/g921bl8V7+RZf3fKFHHeRRcb1/lT2L59+uSXWYTcoBR2nc6dxNFH/VTcedc/46g7bj9E/P1f9xjLQdflYNPMr+bF4em786YZAvQJOfVb9vQd+AceeSzUvJoID/FeE9WMQoIACIAACIAACIBAQQRCxXtIZq7p7ZSOy4Mur8v8TGlxBnjUPLi264MKMh53NmzdsmXLG7mZyXAzo2/2kef7qy9mG6PSJ+TOv/BCsd32O+Svz1ndRoybvkzc/XlDfI7EvDz6br6+6NM5t579Bz3aiW26txU9Wq1slvakia+KayLhRd+aHzx0R3FvtIZcNOZMv/ziC53T5q+/+VZWET/95GPnbvNPjnvOm849d98lLj33bGe48y67Qhxx5FHNwuy2wxArTwpIov+yq6/15m8LcHA0qNCwaFEsdDf0fG9RD0u/6Rjz6OPG5On60B12EM+OHSvqO3WyhqPIh//oELF+jx6CWyd6hmt36ihIWJMt1A7322dv8YuTThYnnnJqC9uef3Zc/IUEGnjYbfc9xOS334wHV+6P4g6K2qh+UHjyvM9btDgx51qIuO3V71dUMV8/c4uKshfGggAIgAAIgAAIgEA1EJgxY7ro1at3NRSlbMqQSLyT9SSETjzuWKfgpGniRx17bDMRH5e8rk7MWdU6D6FH61V5Id6MTBRuUiTWb7rhBvHSuLHxJRoY+Ns//hF5hrvng5aTeCejfn3SL8VTjz1ireR2HTuLUQ+MEVv03zIfJmvxTqKXPhlHItZ3kBinNexSEN9y4w3iqf8+4RTvz4x7Vmzcp7d4Y0ruM4G2g9Imz3sh4l0th26rmi/ZffZZZ7Uw5eZbb2kxeEKBIN59LSN3HeKdxwmhQAAEQAAEQAAEQKCWCUC8p1/7icU7mcIR8BSOBDeJwR2H7RgL1o6dOltLsnjRQvH+e++K/z7+eOzJVT9Nt9Mee4m/3HRzi/jlJt5XLF8mDou+//5+NMBhO+gTe6PGPJT3gmct3in9+vqO8aZ5Lv5kbxLxTvVLAt/n3U/D884V748/8nC8xMLmadfrRor3z2fP9jJK/1asnBQh3iunrmApCIAACIAACIAACJSKAMR7+uQLEu9kDk1d/t1pv4qns3MO8jpvsumm8Zrqzh07RiKpUxxt9hdfiK+/+kp8+sknYvnihS2Skmvp5VR5NUC5iXeyjQYghkcC3lQWaTsNatwfeeDbtmsvshbvVE8n/+IEQR5yedhEalLxTp568nbT5wSPP+U08ZszzmxRjz7P+zYD+os99tjD6pnXZxC4PO+U+Z+uuVpcdNFFeTtojbxt+QMNHO2yw9B4nb+cms9p07UWBuK91moc5QUBEAABEAABEAABECgHAgWL97gQ0fR22kiONo6zrYNPWlj6xBptfuaa7k0e1hefN69HH7j11sYp0iZ7SOAe85Mj4ku0dpu8yPLo1bdvNF0/t0ka96B1+nfdcUd+gEKPtzhK/9DhI+Ky0QAE/TYddP67++4n9jvwB9ysEQ4EMiMA8Z4ZWiQMAiAAAiAAAiAAAiAAAlYC6Yj3puRpuvi/7x8l/nH77c5PpnHqgzal++nPjhb7fO97sWcaBwiAAAiAAAiAAAiAAAiAAAiAAAjUKoFUxXseYuSJn/zWG9EGYM+JiRNeFR+8O8Xrkac14L369BU77DhM7PP974lBW29j3sSuVmsK5QYBEAABEAABEAABEAABEAABEKhZAtmIdxVnJORnRp8JmD1rZvT/bDFv/jwxf958sXTJErFWhw6i69pdRf/+/cUGPTcUG9KnBJo+/1azNYKCgwAIgAAIgAAIgAAIgAAIgAAIgIBGIHvxDuQgAAIgAAIgAAIgAAIgAAIgAAIgAAIFEahbvnx5Y0EpIDIIgAAIgAAIgAAIgAAIgAAIgAAIgECmBCLxvgLiPVPESBwEQAAEQAAEQAAEQAAEQAAEQAAECiPAEu/zl6wSt42fKx56e55YuAxavzDkiF2pBN45b5AYeOnkSjUfdoMACIAACIAACIAACJQpge16dxAn7dpdbN+nvkwthFnlQIAl3h+ORPsfHp9dDvbCBhAoGQGI95KhR8YgAAIgAAIgAAIgUBMEHjlhU9F7nXY1UVYUMpwAS7zvdv378LiHs0WMKiMA8V5lFYrigAAIgAAIgAAIgECZEdg+8sDffkTfMrMK5pQLAZZ43+aq98rFXtgBAiUjoIv303qML5ktyBgEQAAEQAAEQAAEyoHACe3/VQ5mVLwNA6fflC/DG7/vX/HlQQGyIQDxng1XpFqFBEzi/YQTTqjCkqJIJgIjR44UqG+0DRAAARAAARDQCNy5G5CkQGDgjFsg3lPgWO1JQLxXew2jfKkRgHhPDWVFJgTxXpHVBqNBAARAAASyJnDHrlnnUBPpD5x5K8R7TdR0YYWsW7HC/6m4wVdi2nxhmBG7GghAvFdDLSYvA8R7cnaICQIgAAIgUMUEbt+5igtXvKINnD0yn9mbZ2HafPHIV1ZOEO+VVV+wtoQEIN5LCL8MsoZ4L4NKgAkgAAIgAALlR2DksPKzqQItGjjndoj3Cqy3YpsM8V5s4sivYglAvFds1aViOMR7KhiRCAiAAAiAQLURuHVotZWoJOUZOPfvEO8lIV9ZmUbifWWjz+TBV77rC4LrIFD1BCDeK7uKZ32zSny5oE4sW7pSLF+xWqxYVRcXaPXqRrFq9SqxurGVaGzMPQ5Xr24V/V4tVkbXttqkrdisZzsB8V7Z9Q/rQQAEQAAEMiJw85CMEtaS/WHTtPIHDZsFD/2FEBtFdrxwnRBz309uD6VxUJTPQ1Een7+WPJ0EMQd+/Q9FvG+ZIAVEqQUCEO+1UMtVXsa12rQS5+/bUxy49dqidV1OkHGOFasaxT0TvxJ/GvtFJOS8Y1gC4p1DtXzDvDV1tVi7PhLvK0Us3lc15tpKY1T3q1fXRUI9Eu2RYKdjVfR71aqmcCuWie/u0AnivXyrFpaBAAiAAAiUksCN2xYn94ObppWP+Xnz/LptIcSI+3LnPh0nxGO/8dvTZUMh+v+gZbj4/IFCvPeIEAtmtrz++cRI1Ef/Z3AMnPfPfKpvngXxngHiqkgS4r0qqrG2C3H+vhuKEUPWTQzhxmfniFuen+ONX4h4r4sGFaRX15tRU4Akcbhp12K4Ce8vF2t3aStWr1otlq3IiXM6SLRT3ayk3zntLuhP+r169ero/+VinyEdg8U7t/5s4bjxyd7QsLL+qdx63JC0arEdocwgAAIgAAIagb8MLg6SQ/+Wy2f0cWvya99ZCDrfZSMhpjwkxDY/EeLpPwjxbvS36+geCf5vn9kyBKVHgwHkvV+2sOX1KQ/7005IY+CCf+VjQrwnhFgD0cpavJNYomPgpZO9VeEKK0WXLr70RAvNT8bX09Xt1/Px5csJ7yubF2AFB5hw5gBR365V4hJ8MGepOHjkR974ScW7FENJRFGSON6C1GiAFycvjcU7edxXRh/ZiMV600He9wYS9JHHXT2iM5GCXya+M8Ttead64h76II5ax7a/OWn72opqo2oDxDuHLsKAAAiAAAhYCVyf669ndvzozlzS3Zt2YP8y+goW/f/slUIc+BchNttLiP8cI8SMCUJQ2F7bC/HUeZGYfzDcpF7R+v0fRWvPZXrhKSSOMXBR0+yBKAWI98QYqz5iRYt3m1iWtSZFsyre6ZppMEBPyzdgYBLc6jnfYIJqh0+8U1hb2qrdPpurtTX72oGv3LPmrxB73+BfH5VEvHOFUYj4k+UJ9eT7OFT79azFO6c+TAKbI95N7YhbX67BAplGIQNMXDsQDgRAAARAoEoJ/HFAtgXb6eRc+vQvTWV/Z0zu396R0B7wQyHGRSJ+0l25MOQ5Pyz6mzzrL92U+990HBatLyehHnrQAMH9PwuNxQo/sOH+fDiIdxaymgxUFuI9qfhSxapPLLuELddjTi2EYyvlZbMn9LxslT7xXqvCnVsnrrs7K/GeZDq0y3vq86zW5BMsoNDj3lwm1uncJpoZH3neo3XvNH1ePRYuXbNhXaOIppNH/9HRqnFJST3vcmDHNDhQaBtzDRpxBiMC8CMoCIAACIBAtRK4tgjfJO8RrQE/KhLt0yPxPOqnQvws8qqTJ5488GMvb062fRch9r0iJ+TficI9cVZL8sOj9eVrRddlXIqzyym5NJ+J4s5p2qy7azQdf/7nufiDDslNz6f8MzgGLv0PxHsGXKstybqVK/27zW99RfF2mw8VtxwxrVeaSfRTGNVTL+OETHl3ed45HnJTmNDy1aKID2Wkt4csxLtPaCcR6b40q+3hlHZ5xr4eTZvv3DZOlqbMX3rVVeK83/8+/r2goS6/Wd2NN14tTjrl9yKS8vG11o1LWeKd4+E2lcnleafwpnXpajqFzu4IGRRIu06QHgiAAAiAQBUQuCbycmd97HWuEEOOyq1D//D/IhH/qhAk6Omc6Rh/YyTeI0H+2p1rxLcabkTT5nD3RUK89w5CUPprReEfj/oFMu19I48+ifd/HJRLY5dTc2EpTgbHwGWj86m+dTY2rMsAcVUkWRXi3TYNXhfjNtFONWkT6a5ruofdNfU+VGBypvarLbAWRbssv5Ht1dEGdmd+3fImNZxPW7yrU5BtTwkpyKQ4c4kxugbhXvjzVhXvF15+VT5BEvBSvJNwl8cpp+Q2skkq3n31pnu91TYhbZDC2lf/IdPeOevqffkVXhtIAQRAAARAoGoIXNUv+6KcOC7n9SbxTh51EtlvPyBEnx1zIn3zvYWY9kpOZNPvZQtyv33HVpE3fb+mPsGcyItP8WhQgPIgET/hzmiw4GlfKqlcH7gimlnQdEC8p4K0KhMpW/FOtF3iW9aG7q1W17eHiHdf7apCPSSsS4T7ZgBQPi5vPGemgM/WarjeQryTQJeHKuAt59MU7yHTmEO87xBThbfUJycuiabNt8tPh7/kqmhEvek4/bdnimv/uEa4n3jqmaIu2tiOvO91jcu8u82H7llg2jBOnx7vEtlJ81PjuTz6aG+FtzekAAIgAAI1Q+DKb2Vb1K0OFWL/SGDTVPalkXifPyP3/+b7RN91jzasI5H+60lC/O+ySGxHm83J8PdEO8/7BHzXXlH4SMDToEC/KL0+kWedBgAo3TlThDgm+mQcDRL879Io70jYZ3gMXLlmgz2I9wxBV3jSZSfeVcHKFe9SWNv+lXXk805zNo5z1bceX9/gTB9w4Ih3U36F2lnhbbaF+VbPuyrgbYI+CpOmeLexTSKGQryp1VanWZTnvxMaxDqd2uWTXhZNnVcFu7xAwj1/RDPnW69eKr67vX+3edcO7q7yJN2wLsmadHWAwDcAkCT9LOoNaYIACIAACJQ5gaw97+R1JxFOQpsOEuV0yPOPRV54Etkk6B84UYhDbsl55K/fzg+OpsWTaN/1V7mwE+/MCXd50KABrXUnr/wDvzRPwffnwgoBzzsLU80HKmvxrtaOTXibhJsu4mU6aYh31+Z2JvFOefvWzVMYkyAPnWrPLWe1tXorJ1Wwy0IbptJnJd7T2AwsieivtvpNqzyPvZLzvOvHldeumUL/68gDT8eyFblQsYBduUzst0O4eDfZ7Vtfrgt5aQN3XbuLlWswCANFabUypAMCIAACNUgg6zXvv5qYW3dOa9DpkGvO6Xe/aLr8X6JPw9Ga9UEH5/6m8LQu3rRRnVo9tH5drn3nVBt55ylvuZkdJ05AGKx5D4BVw0Ej8R594NhzbH1FNG2kyIdr/bhqiurdNv3t2iiOK459u9qrU/XJNs50fY6gNyHncilydZU0O2c9Ojzu0uisxLsKJYkIh6BKt1nZxDvlQgJeCnf6nYZ4525g5/O8m9pO2u0JbS3dtobUQAAEQKCmCGS92zyJbFp/TjvE0yF3eyex/v1oZ/i7on97RLvE09+0U/yeZwvxYLRz/EeRgPcde52TW0tP6+TH35ALPTz61BztUk+/Ke8P/5fbuO6H0WfnHow+V5eVeFd2m3/r7Iw/v+fjgutlS6AsxbvLu62T5HjeXZ9uU9PjTEe3echta+K5Ij0kb7KZW6aybXkpGuYdhLFtXtdkQzmK9zQ8rSkiroqkHn458rxH0+Zbt25enNXR2nb6NNzSaBhz6YrmY5mN0cc4Wq1aIQ7YsV6MHDlSnHDCCS1YcOvKtR+CmqhtkzrORnOcinINBqSVB8cOhAEBEAABEKgSAll/511iom+z0yG/s06im849GQlwWqdOAntg9N33zb4jxE3RtHnfQZvSbRftVk/fj//yfSH+GQ0C0PHbyGlJ34cnAf/zaLM68rjTd+Tpf/o7o0P9znuoeD/88BHi3nvva2aZ6ZwMQNd8h56eGtd2zRfGZZNqDzecrwx6mvTbZXtovrbw3HS44dRylJV453rJdU+46ul2beJmW4MugYQKaBUkR0y70vflbbvuixfSqCs1rFe8ewpWTuJd37Ss2c1al/vuONYiJ2upD7yQmzbfRor3Vs3TIfEu5yGtjD4BH39Fc3WjaL1quThwx44s8e4S8qZr+klewAAAIABJREFUen26POppece5Nibx7ierGcQCARAAARCoaALXDyqO+T+6M5fPf44WYthJ5jy3jcT4gkjIfxx5y+mYEX0Xnv5XDxLt20bT3yls+05CvH63EC9HYp2EOZ3fPVpD//LNuf9pgIDyGhBN21+2KAobCfjXoxkAGYj4gYvWiO8Q8Z5EQOpxfL9VfBzB6RpMMOXFbUC+QQOZDmdwQs2T0lXtssXnDJDIdLIqZ9mId64INa0rNwl2qhB17Tv9VuOGCj7fVHifeOeuaed66vVGzuXHvTkqKVxoXeplS1O8+zYBM3F1fTbOFN4l8Cup3opta1biXZbD51nnDrrY2hD3s3E+ruogAIU1Te+XaXBt9uWJ6yAAAiAAAlVM4C+Di1O4Q/+Wy2f0cdG69jd5eb5yqxCvRBvYqUeXDYU4+gkhPo/WxtO1GdG/v3xRiHaRkJfHA1EedF4eFGefS4TYKFpTf+9hOU99ysfABf/Kp5hUvPtEqxSfvnBkSEhYGd6UrpqO6W8TRs4AAQe/b/aBKsZ9Axg+cV+sctatWuVf877V5cVf886pEIQBASLw/G/7i3Xr2ySG8caMBvGTOz/xxtdnbpzWY7xxGrU3IQQoCQES753rc5731q0axarVuZkMdDS2bhTLo4/INUaedjrI874q+n919EebyPP+g53cG9aVpEDIFARAAARAAATKgcCN2xbHit3OyOXz/DWF50difMHMNels+QMhOkfn6PjkGSHmWsS5Hq9wS/IpDJzXtKY/OvP2Obw17yNGjBD33Zfz2Kt/m36rpvrChqYbkp60Q8ahf7mHLCs3vC9tEzvVLhtbvQy232o9+GxRy+QqJ8Q7t/YRrmwJ/HSH9cRZ3+2Z2L7TH5gunpgy3xsf4t2LqKwD/Oe5xaJTfVvRqnUr0Tpa464eq6IlCSTWVzadJBG/Mvq/rnF1vOb9oJ07W6fNl3WhYRwIgAAIgAAIZE3g5iFZ51AT6Q/8umlNf1TaEPEu4ahC0wRMFYQcIRkyKKCLfcrfZY9+TbeNfksbfQI6jcah8rAJehvnYpcT4j2NGkcaJSdw6DbriP0HrS06tdcWMjss+6Zhlfj3pK/F/72/gGU/xDsLU9kG+mjGMvHR9GWirnVd5GNf43Ung2nDuhWNa3ayo98k4Gna+JZ92ojNe3WAeC/bmoVhIAACIAACJSVw69CSZl8tmQ+c+/d8UbjinSLoXu8kPFxp+Lzqug0mIcyxSR9QCPWy63lwBij0QQbTAIdpYEGWWRf0xSgnxDuHMsKAQEQA4r22m4Ftt/napoLSgwAIgAAI1DyBkcNqHkEaAAbOuT1YvJsEr020+jzzpjKoHnBfGWVY078mgW8S56aBAlVg+2xQr3MGNWxT9/Vyq2VSy+KbYm+zoZByQryHtAKErWkCEO81Xf3wvNd29aP0IAACIAACNgK37ww2KRAYOHtksHg3ZWsSjD7PukyHK6j1cLqIta2ZN4ldKYY5CEO88b419bog1/PnlKkU5YR457QUhAGBiADEe203A3jea7v+UXoQAAEQAAELgTt2BZoUCAycGe2M33SETJtXxa9NkNoEPcXVPeXynK1IIR5tmYYupH0inJOHD7ltoEDyMrGyTfkP8aCb1usXwlKPC/Huq3lcB4EmAhDvtd0UIN5ru/5RehAAARAAAQuBO3cDmhQIDJyx5pN2XPGub+qmCnndJM4mcarYtol4jrD2efp9Hv5QsW/CH+J51zmaPOo21raBCI7gT1JOiPcUbjYkURsEIN5ro55tpYR4r+36R+lBAARAAAQsBP7xbaBJgcDA6TfnU+GKd5doVa/5BLfvekhacgCBs15e91K7PN+2wQQbet8AgoznWgKg52kT+ardJnvSLGck3ps+bOxodFtd/k4KTRJJgEBlEzCJ98ouEawHARAAARAAARAAgcIInNBhVGEJIHZMYODUPyvifSCogICRAMQ7GgYIMAno4p0ZDcFAAARAAARAAARAAARAgEVgSJ96ceeRm7DCjhgxnBWuWgLddx9voKjSubjKCfFeLa0Z5cicAMR75oiRAQiAAAiAAAiAAAjUNIG/H7mx2L5Px5pmgMLbCdStXu2fNj/oMkybRyMCAYh3tAEQAAEQAAEQAAEQAIEsCGzbq178ao8eYmhfCPcs+FZLmizxvnDZ6mopL8oBAiAAAiAAAiAAAiAAAiAAAiAAAmVPoHP7Vs1shHgv+yqDgSAAAiAAAiAAAiAAAiAAAiAAArVGAOK91moc5QUBEAABEAABEAABEAABEAABEKg4AhDvFVdlMBgEQAAEQAAEQAAEQAAEQAAEQKDWCEC811qNo7wgAAIgAAIgAAIgAAIgAAIgAAIVRwDiveKqDAaDAAiAAAiAAAiAAAiAAAiAAAjUGoGyFO9dO7QR85esbFEXtvN6QG64Qis7JJ+QsKby0DkTExnWlD43TwrnS1+1SU+Xm0+hvBEfBEAABEAABEAABEAABEAABGqVQMWIdykQTcKRW3ku8ctNQxfLIcKVG1aKaZ9NannUtG2sKD1u2q68KV9XHj67cR0EQAAEQAAEQAAEQAAEQAAEQCCMQAvx3hgdviQWLF3lC5LouklYSoFqEqe2TLgimeKPf/5ZsfNuuwfZ6/M8hwjkpDMMXDaowlotmJ5XiLde528ClubgSFCFIDAIgAAIgAAIgAAIgAAIgAAIVDmBLmu1blbCulKKd2mJTxxTOJtAddWXTVxyBbxrerntWohAVsvPaXfSA64LdH3wQPWU6+n6BkVsAxGcgQBfGbpuf7mYP/GcfDD9ty8+roMACIAACIAACIAACIAACIBArRAoO/Gui2CfN54qyjR93JSOyzPsE/CcwQKTSOaKd9VeWxy9rGoj1e3TbeF4zk2NnjvzIWS2QzO7mwQ8hHutPHJQThAAARAAARAAARAAARAAgSQEyla8u4SqqaAmb3MoEJ+A19PjCFbuIIIu3rm2u8S1zavOsVsfGJC/Td5+9RrXbhlOinaI91ByCA8CIAACIAACIAACIAACIFBLBMpKvKveY5/nmLNW3DXN3VbJIQKeK4J9U9N9gwKcfEx52AY0OOmZxLsu3F3T8UNuIgj3EFoICwIgAAIgAAIgAAIgAAIgUIsEylq8U4XYRKk+VZ5Teb4N1XzC3bb+W83blkfIQIIurl1LB2TeXE6hglsfUNHzCx0IaDFQgWnznKaLMCAAAiAAAiAAAiAAAiAAAjVOoKzEu0mIqgKeK4CTCEqfcDe1E24+qvjmiHvT+nTbZ+FUZvS36zNuNiHuugdMcdKajh/XLcR7jT+CUHwQAAEQAAEQAAEQAAEQAAEOgYoQ72pBbILZNW28UI+7DaRPvJsGG2wDECaB7wqrrnWXot02+KELfD08p6GoIl6NH7okoFldYrd5DnqEAQEQAAEQAAEQAAEQAAEQAAFR1uLdN01dXYNtWo+ti1aTiA/xuPvs0duTa9DAJ8xdwt8nvm12hk6Z1wdN5G/XkgXfQAnuORAAARAAARAAARAAARAAARAAgXACZSnew4uBGCAAAiAAAiAAAiAAAiAAAiAAAiBQvQQg3qu3blEyEAABEAABEAABEAABEAABEACBKiEA8V4lFYligAAIgAAIgAAIgAAIgAAIgAAIVC8BiPfqrVuUDARAAARAAARAAARAAARAAARAoEoIQLxXSUWiGCAAAiAAAiAAAiAAAiAAAiAAAtVLAOK9eusWJQMBEAABEAABEAABEAABEAABEKgSAhDvVVKRKAYIgAAIgAAIgAAIgAAIgAAIgED1Ekgk3qsXB0oGAiAAAiAAAiAAAiAAAiAAAiAAAuVPoK4xOsrfTFgIAiAAAiAAAiAAAiAAAiAAAiAAArVLAOK9duseJQcBEAABEAABEAABEAABEAABEKgQAhDvFVJRMBMEQAAEQAAEQAAEQAAEQAAEQKB2CUC8127do+QgAAIgAAIgAAIgAAIgAAIgAAIVQgDivUIqCmaCAAiAAAiAAAiAAAiAAAiAAAjULgGI99qte5QcBEAABEAABEAABEAABEAABECgQghAvFdIRcFMEAABEAABEAABEAABEAABEACB2iUA8V67dY+SgwAIgAAIgAAIgAAIgAAIgAAIVAgBiPcKqSiYCQIgAAIgAAIgAAIgAAIgAAIgULsEWOL9k08+qV1CKDkIgAAIgAAIgAAIgAAI1ACBTTfdNLiUL81cEBwHEUAABHgEdtqwS7OAbPHes2dPXg4IBQIgAAIgAAIgAAIgAAIgUFEEZs2aJQoR7zv27FxR5YWxIFDOBF6ZtTA2D+K9nGspZdseevPNlFOsrOQOGjy4sgyGtSAAAiAAAiAAAiBQIgKFivf+63YokeXIFgSqj8B7Xy+BeK++anWXiMR7rQrYWi57rbVzlBcEQAAEao1A/a+niMa/DhF1v3it6v+lum24foCzimuJR2i9c/hJuIWK9z6d29XarYjygkBmBKYtXA7xnhndMk2YBOyIYcPK1Lpszbrv5ZdrduAiW7JIHQRAAARAoNQEOnSoLQ/nkiU5D5TtqDUeoe3Pxy8t8d67E8R7aN0gPAjYCExfBPFec60D4h3T5muu0aPAIAACIFADBKSnuQaKGs8u4Hrea4FHaBk5/NIS7706tQ01D+FBAAQsBGYsWhFfwZr3GmoiEO8Q7zXU3FFUEAABEKgZArXmafZ5jmuNR2hD9/FLS7xv2BHiPbRuEB4EbARmLoZ4r7nWAfEO8V5zjR4FBgEQAIEaIMDxvNcNukQ0Tj4/iIaM44rrS1e/rv6mv22HzVaO55jDQ+brs58TzlVGis/NIzSsbhsnHw6/tMR7T4j3oPsNgUHARWAWxHvtNRCId4j32mv1KDEIgAAIVD8BjqfZJJRNAtklqCVJPZ4q8jli3Ccyfdd9nmMXD075qAyyjPoAhsk2jnhX01QZcezxDbroAyK+8D5+aYn3DerbVP/NhxKCQJEIzG5YGedU0mnz9fX1oqGhIV9k/bfKIuSaGtYWzxSGE6+Q+qkfeq1omHC6kP/KtPTfzcodxaGD4unn9XM+20LFe11dnWhsbIyTVf925cMJxwlTaB56/KQb1oXUVaH146s/uk72mA5bW3C1LVd6ah4ybVtavjw45TLdC9x0TeG4cU22hZYzaRsJ4YKwIAACIOAi4PM0+8SlmrZJCIaKw7jfYPH027z53Dw4nmMbDymUfeKWMzuA0jAJe5WlGsbFxMZfr3OO0JdxCpm5INModLf59QsU75ufM0Z8cPnB1qavX6ffvkNNzxTfdZ3StuWh2+mz3WcnroOATuCLShbvJLKNAsYyEMAV6no4PQ91oCFpkzIJeFPnX6avijI1XBJxwhHvLsGui276zT3kIED88mLEUwcNOHmo6ZvCh4h3m0A2tjltUIXC2AZpOOVQw+h2mES03ia4efgEuUyHI0yTtEWbndw27quj0IEtnbvKp8VzwDOQliYPbn0iHAiAQG0TKNTTrAo9rkCUwpTI2zz4vvMcIW+qWZ/nmDMTgdNifAMKPvt9XnouaxtjWQbfTAW9rD5+Mnyh4r17h8I87/3PHSPeu8wu3slOCkMHhdPDc+PLPNTwtrim89xznDaHMCBgI/DlkhJ73jke8byAaPLQyzhcj71L5CcR9Embk09oqOnaxLouppIIhELFO6f8Pq+66borTshggsu+EPFuE3J03sedI3Y5HPX6ttlkE7suO0IFv2vWR+hMAFfZOXaZRDlX8Pu4+8riGmSjtEMEv88WXAcBEACBEAIuT7PP++vzkJMdLs89J75aFtcUe32quolBIZ53WRYfW9UOW1iT511N35aGLZ7O2TdwYGLqK1ecB2O3fplOoeK9W4B437JJhHPK8K4m6CkunZP/Uhrq35w0uXFM6aaVP9dOhCs/AtPnzherlywTrTq0F2LpIiHW6mQ2sumaDNu7W1d2YeZWinj3iWwqMWe6uy78Xen6BgdcU/hNNeATfDKO6rHV0ynGtHmOR1zaFeIZ902994l3TqtO0/Ou5mcSdKFT1Ln1z207PrEaMu27ENvie69pKYjOLNTzLTmry0q4tplmOnDj+pj7WOsM0uLBafMIAwIgAAKSgM/T7BKCtiniujfe5mkvRLyb8qAy+TzJPs+xj4facnx5ybAuLzqHoau1mjzwofsR+JYCqPn7+MmwhYr39dZqHXSTDjjvQTHl0h/m4yT9TfFMh0zbdt1lrBpXtZHiSDtVe3Xbg0AgcMURmPHVgtjmL9//WnTutpZYsahBdOnbTeQWH0fPtOj/BVPnirad6sXCuUtF9y3Wjc/3Wq8Lu6xfLV0Vhy3Jmnef+LVNX5fT1k0eddPa+RCBziaXIKBLlFNypnXwdJ7rPeWaxPG8y7R8HnRbnpx4vkECfYq9Tfxz8pJ2Zul514WnzkbWr6xrbn3JNiDDc6fNu6bE29qUa3aIbeAoLdGs3x++Kf0uW03sQ3jr951PvHMGHQoZSAi1HeFBAARqkwBnzbuLjGkDOlt422Z1enifqHcJVpeg5niOOTw4Xn4qk21qu23Nu+u8TM8ltLked264FvVSRM/7OoHinWwdFAnvyU0C3va3WiZTGPWcDGs6p7PhhjHdG2Qzx97afEJVf6lnReKdhDqJ9JkfzBArV9WJjh06iHU3yYn0rz/9WixeskS0ad0oNty8Vz5szwDx/k2pxLvqAbdVJQlxl/c7xDNu87ib0nDZk0Wzc3XqVYFimkqfRBCQeN91kwGsovTewDyNY/rs+fn4tjCmDPR4rt9qfMpDhjXlp6bjKtgLn04RBw3m7TafhjhMUj8m+3WBbLNNbyOmtHxTzlkNIwrkGlTipuEqq7ymlzV0xkMSW/T7jiveKS/boENabSFJeRAHBECgNgiEepqJShIByVnD7RPFJtHpmpZvqkGf59jHw7chnW3WgW8HetMaeP2cqay+VurbO4Dic2cQUFgfP2lPoZ73tduHed5lvlud/6B4+5IfCv1fHyc1vCkspWk6kuQn46jpqedM133243rlEpj9zYJYuEsB/+HkaWLRgmWiS8f14kItWPyV6NSlveg3qE8+DIXdYB2+533eshJ63tWq8QlxCuua8q5el+lyhD8njCnttJqVr0Nv8ug142bZhd5lX6h4J2Gsi2ebWJbh1PBki/7bdM4URpbDdS2kLkLEu87Ztw+ByQ5f/XJst7UBn6DM3wfKlHabPdyBihBvPqdsHGYchpzBjBB7TLMofKLcVh+mmQkhtiAsCIAACHAJ+DzNMh3fBmt6OPrt8/By03Sl7RO4Koe0PO+Upr4fgIm3S5CbymRjZuNkqxufGHcNeBQ6c0HaVKh479qOJ963/oN5mrur/b918RohTvHpt/6vGl9e08/RbzUteV3apOdjs0nNn8KY8uPezwhXeQTmzIumza+OxHWrNW1+8uufik+nfxkXZpPe3cWgbTdZU7CmsD3W5ov3+csrRLyrU+RDp81LQknWzVNc0wyAJM2JK5DiPJVPyemiQM87dF0xV7ybBLtPYJNtqodcF/50PYmnXh0UMLHPwvOebzcW8WsSlZw6Dq0vssMkANMW79zBCVXYqnVhOx96r4R69F32FIM1Z1aEbUlMKBuEBwEQAAEXAZ+nmeJy172r+aiCk8671mGHTKeXeZg2deMIap/n2Lf7vp4vZxaCiwV35oBvKYGvnvS6MXFMg59Mt1Dx3rldq8Q37jZ/eCgf942LD7KmQ+Hkdfm3GleN6EqHwqlp+Qy35avb4ksH16uDwNz5i8TKhUtFm87RhnUN0YZ19dGGdZFr/ZnHXo4LuOf+w3Jz6puurVy4LAq7lujW1bKxnQHLwuWr47MlWfMu7TGtfXeth+fsNi/Fvir0VRHuS4M7zb7QpubyKnI8dhyvpG5jEvFOafiEu02oc4U1J31ZFpuH31cfIZ53k/dVTd+2ht3ngfXZaLquT+OmMBzx7hLCrvi+tsdNN2lZfdP/dfZpet65AyXcQQYfyySMEAcEQAAEjO+KX08RjX8d0uKSul5bnwquB1Y3pJPXbGvhfWLXFp/OczzKFM6WRyGed5d4NvFQz9mWDJjKalsnr6Zn2gBQxnNt5OdiK/kWyk/mUah479Q2mXjf9oKHxOsXHST0f/U6out0UFg6ZHgZTv+tng99ksg8TGmb7LTlHZovwlcGga8WLBStInU+692vROd1ow3roiXg62zSvZnx33z6pWgbfUFt4ddLRc8t1xOrI3W/XpfO7AIuWlFi8R76qTgqmS7IZWltU+Bdu9D7Bg640+rZxLWAHPHNEfgh+XPEu2mNuRTnlJdtrbpJVHOnvNvC2abcyzJzBwcofIh4NzHl1BfFM3ljk3iBbfXKEY62mQH69G9fWtx0VFu5nDiMOWn5bAy5P/LPk6YZFzY+Pm56npxyJLETcUAABEBAEuB43quJViGe92rikLQsPn4y3ULFe8cE4n27SJBPahLjtr/VcpvCyHP6vy5eScLK9ExxVbuS1hPiVQ6BeQsibzsddXVi+rvT8hvW9disW3x6zsdz8xvW9d6yTzQ6mduHfu0ufM/74lKJd90zToabpsbnO9JN33jXw5mqU59Wr+5Ar6Yn/5YeefW3KZzpetLmZPKk2tIqtnjXp6ibxLGc+q5fCz2vltkn3tXp9rYN83xCPkS827y5xjbXtMyB2x6SCnl1NoCal+5Fp2u2jenUePp0bleZQzdMTCpWQ0Vx/Exo2vtB55+Us5qmaZf9/LMgqvf8s8LyuTxTWG47QTgQAAEQCCHAXfMekma5hi3E816uZSqmXRx+0p5CxXt9G77nfciFOS/6axeumSJP5/Tf0jZ5XoZRw9rO6enLtEz5qPnq9cMJr4cpZh0jr+ITmL9ocbNM33/rM+OGdVtsvXGzcF07dWQb27CyxJ53tqUImBoBjuc9tczKLKEQ8V5mpsMcEAABEAABEHASgOe9OZ5a4xF6exTL875WG1rk6z+GXviwmHDhD1oENJ3Xz8nf+r+UmC2smlFI3nqarjxt6fppIEQlEli4uEG0ipzpjU1Nnvzqb038uNmGdVtvv1m87J2OuijA6uhH54717OIuXZnz1pd0zTvbWgRMhQDEO+9TcanARiIgAAIgAAIgUCQC0vNOXlVa+17N/xLShuvdn72tJR6h9c3hJ5ttoZ739kzxbrtNdohE/asGUa+GpzB06OFs5ymsvGaKZ0pbhjPZwz1XpEcBsikRgYZFDcacn35kfHx+nwN3Nl6v78QX78sg3ktUuyXMFuId4r2EzQ9ZgwAIgAAIgAAIVBCBQsV7u9Y8z3sFIYGpIFAyAstXwfNeMvilyhjiHeK9VG0P+YIACIAACIAACFQWgULFe1uI98qqcFhb1gRWQLyXdf1kYhzEO8R7Jg0LiYIACIAACIAACFQdgULFe5tW8LxXXaNAgUpGYOXqInneSTDiAAEQAAEQAAEQAAEQAAEQKA8CBw32OzQKFe+t+ZvNlwcUWAECZUxgVW6z+ew3rCPxPmLYsDJGAdNAAARAAARAAARAAARAoDYI3PfyywLivTbqGqWsHgIQ79VTlygJCIAACIAACIAACIAACLAIFEu8Y9Y8qzoQCARYBJpmzcPzzqKFQCAAAiAAAiAAAiAAAiBQBQSKJd7rsOS9CloLilAuBBpzS94h3sulQmAHCIAACIAACIAACIAACGRNoFjiPetyIH0QqEUCO23YpVmx6xqjwwfik08+ET179vQFi69jzTsLEwKBAAiAAAiAAAiAAAiAQOYEiiXezx87PfOyIAMQqBUCl+zVOy4qxHut1DjKCQIgAAIgAAIgAAIgUPMEIN5rvgkAQAUSgHivwEqDySAAAiAAAiAAAiAAAiBQCIFiiPch3eoLMRFxQQAEDARem9sAzztaBgiAAAiAAAiAAAiAAAjUCgGI91qpaZSz2ghAvFdbjaI8IAACIAACIAACIAACIOAgAPGO5gEClUkA4r0y6w1WgwAIgAAIgAAIgAAIgEAiAhDvibAhEgiUnEBZiPe6QZfkQTROPr8ZFNc1CkjX9TjyvEzIdH3kyJHihBNOaJaX7ZwMpIeX59V4pjSKUculZkjldnGycTHFqyaGrjZK1/SyhnBS25+NfbXz9T0f9Hsz5F5W71tuPWV9rye9z5PGU9uo2pZc7c30nKyGdpgGQ8kz5H6thXaosrW9t9O4l9EO1/R7XO/s0Gulemdn/byt9vQh3qu9hlG+aiVQcvGui2/1t+uaKtBNgl89p6fjEulqx5PTYZcvOVe8rBtPqRn6OJkY+YRrsTsDWTB0tVFb+em8b1DJNViU9Fqtt1FVVJn4c+qlXBkW0rZdg0lJOZVysDMpi6Tx9Pvc9axM6zlaie1Qtdk0IM99rukDmtz3eaW8b0rdDkPab9btEOnnCKzot6do++EzLXDYzqsBId7RikCgMgmUXLzr2LjiXYazed5dnYFqE++lZsh5oduY2zpXxe5MZcHQ10ZNHdIsOZVSNGXJV6btGqTzCSObeJfxOPVS7FdA6LPSxMk3QMoV7y5OOpdKboeFMnQ91zjXqrUdFiLeTfedbcBYDVvt7TCt+447cFLqd3axn7/llJ8u1DnCneyHeC+nWoQtIMAnULHi3dZhNxVd7aC6Oj++Dr7terl1qLid+rQY+rhJYRTiUbbF4TftwkKmydDnSbJ1KOV57uAIhbct7TDxLGVnKw2+LuHpa5Mh97KrLVYCw6TeOq5w97Vfl4iolPs8LYbqIId+v7qu2Z4FvvOFPQV5sbn3sm+giHLjPCt9nLgDSb5nBK/06YRKg6E6WExWqbMPXc+7kPeGj1kpn4fp1ERlpgLxXpn1BqtBICmBshLvvpe76cXu8rzTNd9LTO082kS4hGsTn+Uk3tNmaOpQ+cSkqTPAYeTrGCRt5KHx0mbI6ZC6OuEhvEMEV6k6WmnxTSreTV45X4c/hGtoe0sSPoQhV3jqz8skZfa1Kc5zIAmPJHHSYiiyTvONAAAgAElEQVSfkdIGn2hSn48qD71dhrDycU/ChxMnTYYh4t3G0Pc+D3nOcsqfRpi0GOr3r8tpwW1rtne5r0+UBhekEUZACniu151Sh+c9jDFCg0C5EKhq8S4h+15iUpT7xKPe0bLFUzsQxa7okI6AiY/JXj1N1yAHMeF2OkN4F5Nj2gyzFu+c/Ra4dVIMzmnxDRHv8p6UndGQe9l1P1eDaFI7/a5npUv4cK7ZOFY6w5B26BuI893LSQZUsrynQ+5lX9gQ8c5ZbuVqV5X6POQOxOksC3nX2p6Vpvu5VPdylm28ktIOEe4Q75VUs7AVBJoTKBvxzvGqc8L4xKfpJabH4Yh5OXKtxvV1vLJufBw+nDCqnSHC09WB53SWfB2MrPnZOo9JO52uwZGQTng1dfg57Y8TxlRXHOFpaqO+e7ncxDuHjxqG035NbZVzz+r3ZKhgcrHN8n5Pk2Gtivc0GdqevRyBaJq9YHsvV/O9nFY7dN3Tvnc0xHuWTy132vC8l449cgaBYhMoC/Fu6gT4OucuYRTyElOBJ30xJenkpl3RaTNMqzMVIuh9/NNmpqeXBUMbx2KJ9yRiKivOafMNuc+5bSukXkohPJMwTMtbxylvKD9Ommm3x1IyrJaBuLQZpv2+sbWrSn8epnUvJ22HvucoxHvaTyteeljzzuOEUCBQLQRKLt7pZaQf+mfe5HXb99xDv/Me0sFUvXKc77yXqjOaNkNfvbhmMNi+88z9/nO1MHQNMIV2Ll3t0HbN5VEudifL157U61nd50nu5ZDBp6xfCoUwdPF1XfN11vUy2wYy9XCuJUdZciwXhrKMts/t0XXuc7SS7mVfOzTd+6ZnZZJ7uVqehz6Gtv5SyDs76fvGtWFqlvd1raddC+J9gw16iNmz5zSratM5U1vwhVOv63+r6VH+dN10JLWt1tsuyp+MQMnFezKzC4uVdWcn6/QLK306sbMuY9bpp0OhsFRKWcZS5l0YNX7srMuYdfr8kmYXMusyZp1+dmT4KWddxqzT55c0u5BZlzHr9LMjw0856zJmnT6/pLUVsla+8y5FtU08U63rAlptCTYB7xLjNlEv09XT9IWvrZZZ+aW98847xNFHH9usILZzMpApvO2aPK+maUrfRLImxTuByOpFk1W65XgbZFXWrNKtJYausoJv4S0BDMEwhEBW7SWrdEPKVqywWZU1q3SLxSUkn6zKmlW6IWVD2HACpdxt/rw77okNvvTYI5yG6+JaFehJPep6hi7Pu8yP4/mHeA9vg+UawyXSVYGuh3MJ8aRpQryXayuBXSAAAiAAAiAAAiAAAiBQJAKlFO9URK6Ap7BJvNxcMW0bIHANHCS1qUhVi2wKJJCG0HYJe2kehaHDNSAA8V5gZSI6CIAACIAACIAACIAACFQ6gVKLd66AlyLa5AV3ecRdU+VtHnyfF76QafaV3l5qxX7XdHmbIOeIcFdczvR8lX/NTpuvlUaIcoIACIAACIAACIAACICASqAcxDtHwKuCWd80zrTOXV0f77ouWbg875g2X3v3TKh4J0JSfIdMm5dhuWvrId5rry2ixCAAAiAAAiAAAiAAAiAQEygH8e6bOm8T4q4p8T7xTmX3edhlGLWp+HaU507TR/MrbwKFrGPninffJnW+jevgeS/vNgTrQAAEQAAEQAAEQAAEQCBVAqUW7z7hropsjth2iXIJThf2hUyDT7IOP9UKRGKZEDCJdz0jk6edwoSId1uaejqmQkK8Z1L1SBQEQAAEQAAEQAAEQAAEypNAKcU7R7ir1EzedH0tvE6Zs0O8TdSHDAToaehxy7P2YZWNgMvr7duEjive1bwxbR5tEQRAAARAAARAAARAAARAwEmglOI9tGqSeLm54t2Wtm8avOtTda5roWVH+OITsAn4rL/zTiX1TZmnMPC8F79NIEcQAAEQAAEQAAEQAAEQKBmBShTvNm+7Taib4HK+Fa8Ld0rHt+adwuib65WscpFxQQQ4ArqgDByROXlDvGdFH+mCAAiAAAiAAAiAAAiAQBkSqCTxXob4YFKVE+CI6LQRcPMsC/FeN+iSfPkbJ5/fjEUa1yhBPd2RI0eKE044Ic6L/paHPCd/h15T0027Ul3ppcFJZyTzo7RN19JgqHJW60Ovh2KwzIKhK03Z9tAOhUjKPi2G1d4OqXy2+zgthqZnZTU9D7O4l4m9+qwrJ4auNpP0fg1hqLdL9R1QKe/lYry3kAcIJCUA8Z6UHOKBQGkJlFy86x1K9XfSa6EdVb3zZBORuljlxsu6ipNycsVThTv97Rv84LIwdeZlR8yWRtb8TO0ljXbo45u0PSWNlzXHLNphMRiqwt0kpoo5kJQFQ9m+TfexSbgnuZf1+9rVRmu5HfoEKZd91gxdbSarNmpqQ/r9aOJXrs/DYtQR8gCBQghAvBdCD3FBoHQESi7e9aJnIZr0PLgdy6Qd0lJ5m1TBLcV20o5WiHgP4Vuu4j2LduhK09WJ9wkqNd2kbbQYj5w07uViMCwn8Z5FO5T1wJlBE3Ivu9oh91qltMOQQaSkDNOKlwZTV5tJ+k4JYSifa7b3BXeQg/uuT4OZ71mlXnfNgsnCFqQJAiYCEO9oFyBQmQSqVryr1aF6jW1ih+P9NXUETPF8wizrppKWaLJ14HyDE1xPiMqJ00nLmputc5W0s+rqzCVhGNpGq6Ud2uolLYa10g5NgiEthqrYIp6m5UfFnMGQ9r3segaEMlRtczFxDcwV61loajNJn4dJGHLeC0neN8XkJ/MKWRJYLPuQT20TgHiv7fpH6SuXQFmJd9/IfBqi1Dc1j9sR0IVUOXS0qBmmxVBNS0/T1ll1DWTIW8TWqed00op1m6XJUHKkf12DSGrZQtqoFJ4+vsViJ/NJm6GpbbtEUxKG1DarvR26lr/obSSEYbU/D5MIT9PgGec9UU4Dwj7xTtfVZ5v+juZec71TXANBtgHNcnsemp5ftgGmYj+rkV/tEoB4r926R8krm0BVine9StQOha/zFCLeXWu0fd6YrJpNWqLJNVDiK1sShtUsmkyCNlR4JpkmahIPWbU71z1n6rhyB+JcHdwsGFZzOwz1vKf1rKyGdpiWePcNkPgG8Yo9e8E2vVsV7SY2UrRzr4WId3XAUh9wC2mzxXgWSk7qIIb6PpB/2zaLLYaNyKN2CUC8127do+SVTaBsxLtvhF8XAD6Rauv0h7zcXWFD0ilWE0mTodrp0DsYaYp3nU0pN60zicy0hKeeTkhntZbboWngQ55Lk2EttMMQ8c4ZxOAO0pVKvKf9PFQFlmtA2Nc+XQK9UsS7a1AtybWQe9k1AFJO72XbwIftPVOsfgLyAQFJAOIdbQEEKpNAWYh31+i+rcOUdN1dyMu9kkRT2gxdHbC0GPo6sb5BgrRvubQZhnrruB3YchZNaTN0dXQ5AtMmpLisSyE8s2Bo45gWw5BnQtr3rSm9tBnW4r2c9mBmKEPbvVdJ7+VitHXkAQJJCUC8JyWHeCBQWgIlF+8uD6/sPEhEIRu+uKarmV7+Mo9Cv/Neqs6+3oz0QY8kDGUcjseOmCZhGCqusrpdSt0OVX4mjkn4lmLwI+126KsXfSBDz9/3DW09vE+EZtX+1HstbYau+1h/XqEd5tZw0xHyvkmrHdru82Lfy742k3Q6eMh72fUurYTnYdbPCqQPAoUSgHgvlCDig0BpCJRcvJei2Fl3hLJOvxTMfCInbZvAsHCiYAiGHAJZt5Os0+eUMeswWZcx6/Sz5sNJP+syZp0+p4wIAwLlRADivZxqA7aAAJ9ATYp314g+H505ZC11ELIqa1bpFlq3WcTPqqxZpZsFg0LTzKqsWaVbaHmziJ9VWbNKNwsGhaaZVVmzSrfQ8mYRP6uyZpVuFgyQJggUiwDEe7FIIx8QSJdAzYr3dDEiNRAAARAAARAAARAAARCoDAKVKt432KCHmD17DgsyN6wpXCFxTcZRenTotrvy1q+ZfpvyUvNwlYNbRjUPX3qF2MOqVAQSEO9oBCAAAiAAAiAAAiAAAiBQQwRqQbxTdfoEsKxybjiTkLUJWinYddGuhnfFJRHOCesS1z6B7iu3Wgbb7eEaTPGlr6dpG+Qo9q155513iKOPPjbOlv6Whzwnfye5psZR01XzdJUX4r3YrQH5gQAIgAAIgAAIgAAIgEAJCZRSvJ93xz1xyS899ggvgRDxyAkrM5TCWDWA67GmOCGilOtdD7XfBM9lVxbp+yowlBOlx51Z4cs76XVduKuCPY1rql26YOcIeIj3pDWLeCAAAiAAAiAAAiAAAiBQgQRKKd4JF1fA+8Sfz3Mtq6ZQD7RaxSF56k3DNW3eZ6OpLCZBzhmE8HGVAxTcpi3zLMSechDuZINLQHPFu87NlibEO7eFIRwIgAAIgAAIgAAIgAAI1CiBUot3roD3icwQIW3z6OpT001NQhWnJq+9FJ6mad8+bzgnbTV9jjj3DVr4uErxbsvLNp3fNwDhqq9yEO8+z3ea4p0r6PX2CM97jT60UWwQAAEQAAEQAAEQAIHaJFAO4p0j4H0iMy3xrgtH11T3kBajeqJNQtgndk0iWs3fFz9NPmq+nIEQE6dKFu8+L3moGA8NL3lCvIfcgQgLAiAAAiAAAiAAAiAAAhVOoBzEO2fqPGedtk9IugSu6im3eZMLqWpb+jJNk6c+VJzr9nE987K8vgEAmz22AY4k9vg4FFIHIXG5U+YpTZ+Yl/mGinSf9x/iPaRGERYEQAAEQAAEQAAEQAAEKpxAqcU7R7ibECcRmj7vc4iXPWQwwSSOTfFd68Vtzcw3YKEODvjCcgY3XM09jd3my128mwQ1R7yHCnfToIDOHuK9wh++MB8EQAAEQAAEQAAEQAAEQgiUUrwnFe5UvhDxzg0fIt5totiVhk8ch4hfXx37lhno8bk89YGI0HjcwQQKV8rd5jkiXZbFJ95DvPhqvZSN593X2HAdBEAABEAABEAABEAABECgOAQOGjzYm9GsWbPEpptu6g2nB3hp5gIxpFt9cDxfhBDRKIWgz6sbKt59nvwQgewrj++6Ly+XrUn4hC4tSDKYUE4C3vZNdlXAy7/1T8rpdWP75FyIcKewRfG8+25EXAcBEAABEAABEAABEAABECgvApUk3tUp6Sbvre266lW20Q+Z2u76HJxPbMvrvrKo6bjC6mJbxuPw0Qc9TIMgtoEPWz6hgxGluBt8nu8sbeLkDfGeZQ0gbRAAARAAARAAARAAARCoUALlJt4rFCPMrjACHBGddpG4eUK8p00e6YEACIAACIAACIAACIBAFRCAeK+CSkQRqopAQeK9qkigMCAAAiAAAiAAAiAAAiAAAs0IlNOad1QNCNQ6gYLEe8+ePWudH8oPAiAAAiAAAiAAAiAAAlVJAJ73qqxWFKqCCUC8V3DlwXQQAAEQAAEQAAEQAAEQyIoAxHtWZJEuCCQjAPGejBtigQAIgAAIgAAIgAAIgACbQP3Qa9lhXQEbJpyeSjqcRCDeOZQQBgSKRwDivXiskRMIgAAIgAAIgAAIgECNEoB4r9GKR7FBIEUCEO8pwkRSIAACIAACIAACIAACIGAiAPGOdgECIFAoAYj3QgkiPgiAAAiAAAiAAAiAAAh4CEC8o4mAAAgUSqCk4r2+vl40NDTkyyB/6+eNo5da3EJB6PE7XLi1WHLhW85kKQznUNPR05W/ufn5bCJ7VLs44X1lUOuDUzeUHjcct251G0zx1LbkK5O8brPTdJ7O+fItpNwumzl2htw/XD4IBwIgAAK1TIDElmt9sX7d9zv/7nGsfVbz46RnsjFEJBa6ftr13uO8uznvVVsbDHnvZ/V+Drk/QurFlW6hdRZiM9a8h9BCWBDInkDFiHebcNIRhTzIfXhtQlvGU6/b/tbzCBHvSQYH0hLvLsFuGnTxsZTXqX70utTrjCNU9fwKeSnbhDqnLdkGoLg8KBy3bVNYaZNvIKEQHiG2IywIgAAIVDMBKYxdossmtvU4NsHlGiCwiXeuPepgAeXvG4xIUpecd5jtfcp5V4X0CQqxJaTsNo5qvZjqW6+3xsnn57OtG3RJMxNc1zhp6+0y3w8L3OwO4j2kZSAsCGRPoCTi3fVw1cWdKlY4YiopMq5QpvSlN1uPQ+dN6djOS1v162r6STznaXjek3jbVfZpjcTL9uCre04HwCT41XOmgQV10MHUttIQ75x0be260HpKer8gHgiAAAjUAgGbV1sKI5e4d3nQXaJazdOWvil/XdBxvLyFenDTePfq72Hfu9oXPmm7lH1Tb3+jadaEibevztU6IXGuCnb1t+salc8m3jnnQwdwIN6TtijEA4FsCJREvOdfWgHT5tUpwSYUXO9tCEbfVHaTtz3EW0+2uKbNq9dMdtuEfaHinTNyrYtaThzTQAzH6+2bdscV+K6616ec20SxqZympR8h7SxUvHNY+wYdCrUP8UEABECgFgiYPKkmcW0S48a+iuL1dHnVdXHOTV8VdrZBAFvaofXp65fFtihLI219v7TPh5ZDzd9ms4l/oeJdt7MQ8Z5k9gaXE8Q7lxTCgUBxCJRcvKsPSl1AqQhsHs4ko75ctBzxrqYlPeimf2U4Kax177opr7Sn2Cfx4iflG+J518W3y5udRTswCfWQaXqudspta3o4VaBzpxsmraukNiIeCIAACFQrAdf0Z654d3nHfV5xl3iXzE1hdNt89VOo553Sdw12+8Q7Z/aYb7amLr59ZfYJdE5834yMmIthvwRXvRcq3lW7Q/dNcJW5XMT7Bhv0yJs5e/acFiar1+miHsZ3neK48qBrtjRN9nDaEcKAQBICJRPv6vQkXaiYhAvHQ5sEgCuOT7yb4uqedN07T3FM0+RN3nKOoJc2dOjQQYjf97MX56oPxZIlS4IR2V6aureZm7Brzbtt8CZLz7ur7eU7SIZNFW3lTUtAuzo0nI5MWnZw6xXhQAAEQKAaCfhEmsl7nn93NHnZ1anvodOaTWJcrl238ebkkUZdJZ0FFir2C7E1q3ehr12QzSHi3TdNXr8e4vW3zfDgci0H8a4LZ99vKcSlqLYJb1V0+9I0paEKfgh4botCuEIJlES8+0SaTahzCutbq+QT6748bOvd1XguD3za3nQ5GED/WgV8QuEev3yaljZwRsdt4dXznL+L5XnnlM1ki95GijFtnjPjwHZf+do0roMACIAACJgJ+ISPaU26vjFcGuJdT8Pm/XetwQ8R+yHtIVSMh4Q3heX0Rzjv95Ay6mHLTby77PO1YR+HUot3l2jminOfeE+ah2QnPfYQ8L7WhOtpECiJeJeGm0ZtQzas4zzAC4Hk87xz1qvr+XM2tHNtWOfb1b6FgE9BuLtEuVo+dTZFEiGvtgubIOaI2NA6V+3W//YNBrkGGkLt0Fm68nbdOz6bC7ELcUEABECglgi4RHP8ntOmRvumw1Mcl+fcJvzz78em/DiDBnoc2+9C6zNEjKt9A9ffpvchV5D7Zq65lqLF9WNYp68zSlO86151ysvnifctd+As7eDWe7mKd9V+m/iWYQq9Tum40oB457YmhEuDQMnFu0mk2TzvWWxK54IYIt5lOq717hQm1POur1P32RTnIafQFyDc9Zeq6bfr5ZrvJGibEsp01Li+etVfxHqdFbphnW9k39VGSiXebXyzHtBK46GDNEAABECgUghIMW77zJrPq+nzusfvRMMAAGfDOtUmWz7qYEIWn4ozDSSb6ta19t03tV0X7a5ZZpx3si0/3QHhfPdb1rOH7DZP6ZuEu+l8LU+b9wlvWU++Ne2u65w8IN4r5ald/XZWhHh3PWi5m3klqUqXUNZ3grd5y7m7z/vCSfs54l0K+CRr3E2i0OaZtoUtZAO60EED1yABt85DOgZ6mpyOAtcONZyrM+PqLKnsfR2iJHYhDgiAAAjUEgGf+E4ivFu8R5o+PSbPczYbC/G859+TSj4+z20adex7j5n2zvHNOFNnZ/oG/k39Cdu50PKaPO9x2h7G6nX1O+4yf/3TcabzdM62r4GpDXHscpW/EjzvJvt9gly97gtL6UO8h94lCJ8VgZKId1V8cDzvJoGUf0Axpjdx4IV+590ktm352L7jTuFtU+9d6SfZNZ7DIP+CV9a5xy8Jy6deTNdsI9ecEW1fu7CVgZO2q/yuqfKmtG12ptUpCEnH5oEolElIe0FYEAABEKhmAtxN6XQGro3jQkSePs3eNQtACjvT9H19UECGTbvufP0AW79Cf/dxvfquvogrr7TLzUmPs6yCk04xBl+kHeUq3n3iu9DrVH5fGpIRps1zWi3CpEWgJOI9LeORDgiAAAiAAAiAAAiAAAhUAgGI92S1lGQneJ/wDk0Tu80nqzvESp8AxHv6TJEiCIAACIAACIAACIAACDQjAPGevEG4vsFOqRay5l1a5crDtmM9xcUu88nrFTHDCUC8hzNDDBAAARAAARAAARD4f/beBN6vorz/f+6SPQESEhrQsBhBwiYgWAUBxaqIUpBNRUWIIsVilaX9ScMmhKW4UP0rVmhpoIgLgiBgRQqlCAiIgbIqDaKskSWQhez33v+Z781c5k5m5nnmbN/5nvv58tLc75nted4z53znc545c0AABKIIQLxH4UJmEAABBwGIdwwLEAABEAABEAABEAABEKiYAMR7xYBRPQiMAAIQ7yOgk+EiCIAACIAACIAACIAACMQSaPeGdbH2Ij8INJ0AxHvTexj+gQAIgAAIgAAIgAAIgEAOAhDvOaChCAhUSADivUK4qBoEQAAEQAAEQAAEQAAEOpUAxHun9hzsbioBiPem9iz8AgEQAAEQAAEQAAEQAIECBCDeC8BDURCogADEewVQUSUIgAAIgAAIgAAIgAAIdDoBiPdO70HY3zQCEO9N61H4AwIgAAIgAAIgAAIgAAIlEIB4LwEiqgCBEglAvJcIE1WBAAiAAAiAAAiAAAiAQFMIQLw3pSfhR1MIQLw3pSfhBwiAAAiAAAiAAAiAAAiUSADivUSYqAoESiDQseL90UcfLcH96qvYbrvt2EY6xRfWkQZk8PUX+kjeuZIxL68NOUEABEAABEAgTQJNnRuYv+MQ72mOPVg1cgl0tHjfddddk+65+fPnk0TIqIt/6r4kDbok40L9hT6SQZaOeVltyAUCIAACIAAC6RJo4tzA/h2HeE93/MGykUkA4r3CfpcKmSZe/CvEWlnVEO/F0UrHfPGWUAMIgAAIgAAItJdAE+dvEO/tHVNoHQQ4AhDvHKEC6VIh08SLfwFsbSsK8V4cvXTMF28JNYAACIAACIBAewk0cf4G8d7eMYXWQYAjAPHOESqQLhUyTbz4F8DWtqIQ78XRS8d88ZZQAwiAAAiAAAi0l0AT52+piffp0zdxdvLChS+0jqt0/Xd7RwNaB4EwgXnzLqWjjprdyqT+1h/zmP47VBPEe4UjTSpkmnjxrxBrZVVDvBdHKx3zxVtCDSAAAiAAAiDQXgJNnL/VId5PvfTKVsfNnX0E24GcOOfS2QaQAQRqIGALd1Okh9JcpjVavHfvOJf6Hzp1Pb9Dx83MZllfmVB/S4VMzMVf2eH7uHw18+bxIeSfWZ+kbjsPV4ZL17bF9rPPpzLFe4yvkvHI9a2vn7nxUhY73b50zNdwnUQTIAACIOAkMH78eFq+fPlQmv7uOu5D6CrfCbhtH302u/KFyqq00Mfk1QmcpDbGzN+k8ylp2+YcSFpGMpeoQ7wre6UCnhPnXLqUDfKBQJUETIFut9M28e67qJsXdPviHUpTjoV+KKQXTC1OQiJGtaUuaD4xatYhufDFChmpL6reGLHFCUhOHIfSXWm+Y6GTgeMZ8sHXp7rO2H5LQbybPnFsYseD2Q+hse7qL4ktqhzEe5WXftQNAiBQBgGfeA/NOzjh6hOn3DxH+5N3riStX/vm4ueyPY941/WE+JbRf3Ydofmna94ZMxe1b0rYZSXzN27+afoj/a3lOHLzu1D5usS7skEi4DlxzqVzrJAOAlUTCAl31badzuUvJfIuvXCa+aQXd1/dkgumrzM4ARyKKMdcEKVCJsYXLpLqE2guocf5kkeMq3Z8Pz4hrto+6QkkWRXRLvHOjS/tI3fzQcIidBOFu/ERmiRwY8Nnm3TMS3xDHhAAARAok4ArOqzEGBeNdkXmQ/MZU5BLIvQxNxPyzKO0cLd9lczdQhF127dQX1UVedf2SW5AuPJyc1FubMTM30LzszLGecz8MBXxLhHweOa9jNGBOtpJwCfG9XPv9nPubRXvNqg8PzpFxLtLvLg6zxeplYqwokIm5uLPiaqYGw+xkXXbT4kt0pPFFpLcqoEiYj9Pf5XRR5LxxDGV/Pi7xkAZPCURAYh36YhHPhAAgXYRsOciLju4KHIK4j00xzLTXAJVpXOClxO2vjZiyhUZA66bKr4bJ/oGhu13zI0Tl60xcwPJ73cRHpI5hqR+RN4llJAHBOQEODFee+SduytZxsXd1Yb0ghmKTPrEqC1+7HwSEaPKSIWM1BctWKURU8lSLUmUXPsvqU/njanXNfylYjMk+mOEMNdf0j7i2vTdUDJvILl4xO7doB8D8Y1dc1WCyuNaycCtlHDZKR3z8ksecoIACIBAuQSk4jIUdTZFoCSCrcUjJ5jtfFJbQ/W75mEhm3V+yZJznVfKqtyeHKzN5YuPG8czdGPH1XfSuYFrvsnNl0KsuLltnt9v3V5d4l2yZF7ZxC2L59KrGHOoEwRiCHSseI+5YNpAioh3VZdEdIaeedd1SEW77wLo6+jYi3/epVGcsDTtk0blTRHI8fHZLRGmvh8qZbPZd2X+YJk8JH1kC2JXf7vGmfkDHmM/d5c9dAPE105I1EsuVBDvEkrIAwIg0E4CptDMs5TcFowS8R5a3q3r00xinsnWZbhAitm+GbFW5UM3FEKiPPScf1XL5F3jpizxbvcRN29VtkjmBi6bQ7/1kjmrOW/Qf3O/69Jzrg7xLhXuymZOnHPpUnw+9YMAACAASURBVL+RDwSqIsBF1rl0267Cz7xzPxi+HxbJRTH0oyS9YHJiKHSxC3UiJ1RVWamQkfris4cTca4LuzomFehmu9wPjk+Iqzps4cqdJNyNAe5mQMzNCq6/8vRRSDyb/PP+4HL97uJjPyLiGgcc91C/Scc81/dIBwEQAIGyCdii3Z5jhOYzeZdXu0Sz7VdM3ZIbBWb9rpsGrvZUGftRAcn8jou4m7ZUJeg58W5H0303R7j9D4oGknxzKW4+Jj0P8s4l7PrrEO9Sn1Q+PPMeQwt5UyXgEujaVt9r43y+1CLeuQurMi7mR1Pll4op+2LmAuFbsizZFK0MISPxJc+dWKl4dPngi3Sby7F9QlDV58sX4m+ncSLSlW4fixHwZe427/ox9vVH3h9cTrybNkii8NwYK/OGVaoXV9gFAiDQfAKSOYmel7hoSKP1dlmp8A6JTantrrZ9PevbeM4U83bZorvrlznKOCauGwx5Vg1UKd7L4JF3LmG3nZp4L4MN6gCBdhPgls5r+yT5KhfveX6sJD94MYLXJTJ1G9LIPCckXYNCGoWU+GLWz4lyl28SMekr5xvwWuyF+HInCyeuudUBvpsBZfdX0T5y8efGIOe7ZF8B380MbtyH7A31qXTMc+MC6SAAAiBQFQFp5NlsPyY6rstJVxjG1C2t08VOl7X/5ThL28xbP9c+ly61T9XD5Y29cRI7N4idZ3G+u9LzzH/MeiDe81BHGRDgCXDCnEvXLRQW766LofnDZbvC3eG18/vEv/SCGRt590XbJWLHtl0qZKS+mPVL7OFEviRyyw/F1/cUkERmfT7Y7Zg3BuybBPaPn6uP86yaKCvyHsvV90NbRLxrRq5VJb7n7rlN6yRjQTrmJXUhDwiAAAhUQcAn0EKi1o7eSl4Bp+dH2odQGbN+6TPveSPK3DJy027XUnJJpNu3W3/V/Rmak/rS8rDXfuSZv6myXOAiLyfXvE/VFTM/g3jPSx/lQKAeApWK9zJcKFu8S3cnDwlC6UVXKmSKXPxtkWaLY64PYi7o+gfHrjOmDntpti0Ypf64np/nRD7Hoqh4d7Vv+huKlLt+XKXjzPaLKxdaMeHzQdrH0jHP9QXSQQAEQKBsArZI84lQ1a4WrdoG36ZuofSQ/b65TVU+h/yxxbz2X9sSukmg0yQ3Jqp65r1sZjH1FZm/SX9XOXuk8wxpexDvHHGkg0B7CZQi3pULVfwQherMe8GsE7dUyHSCL3Vya1dbRcV7u+xOqV3pmE/JZtgCAiAAAnUTqGLOVLcPaE++/1InsYJ476Tegq0jkUBp4r1ueJ0geKVCphN8qbt/29EexHtx6tIxX7wl1AACIAACIAAC7SXQxPkbxHt7xxRaBwGOAMQ7R6hAulTINPHiXwBb24pCvBdHLx3zxVtCDSAAAiAAAiDQXgJNnL9BvLd3TKF1EOAIQLxzhAqkS4VMEy/+BbC1rSjEe3H00jFfvCXUAAIgAAIgAALtJdDE+RvEe3vHFFoHAY4AxDtHqEC6VMg08eJfAFvbikK8F0cvHfPFW0INIAACIAACINBeAk2cv0G8t3dMoXUQ4AhAvHOECqRLhUwTL/4FsLWtKMR7cfTSMV+8JdQAAiAAAiAAAu0l0MT5G8R7e8cUWgcBjkBHi3fOuRTSt9tuO9YMdfHHJw0Cvv5CH8n7RzLm5bUhJwiAAAiAAAikSaCpcwPzd/z555+nN73pTdEd8OvnltDbpo6PLocCIAACYQIdK97RsSAAAiAAAiAAAiAAAiAAAtURgHivji1qBoE8BCDe81BDGRAAARAAARAAARAAARBoOAGI94Z3MNzrOAIQ7x3XZTAYBEAABEAABEAABEAABKonUES8V28dWgCBkUngnZttMMzxroHsw6H4wx/+QJtuuimXDekgAAIgAAIgAAIgAAIgAAIdSKCoeP/LTSd1oNcwGQTSJHDP80tbhkG8p9k/sAoEQAAEQAAEQAAEQAAE2kagqHjfdsq4ttmOhkGgaQR+t2hFfvH+3X+5uGk84A8IgAAIgAAIgAAIgAAIgIBB4Li/+Vw0D7XbvPpsPml0dFkUAAEQcBN4aunqYuI9z8mMzgABEAABEAABEAABEAABEEifgArW5Znva/E+YyLEe/q9DAs7hcDTy0oQ7/+zYGHy/u7z5uktGzvB1uRhwkAQAIERQaCJ180m+pTiYGwiZ/iU4kiLtynVfkzZrqLi/Y0TR8V3FEqAAAg4CTyzbE3reK5n3vXJ3AmCONWLIsYlCIAACKRKoInXzSb6lOL4aSJn+JTiSIu3KdV+TNmuouJ9swkQ7/EjFSVAwE3gudcg3jE2QAAEQAAEHARSnUwW6awm+lSER1Vlm8gZPlU1WuqtN9V+TNmuouJ9U4j3egc5Wms0gech3hvdv3AOBEAABHITSHUymduhrGATfSrCo6qyTeQMn6oaLfXWm2o/pmxXUfE+fXxvvZ2M1kCgwQQWLl/b8g7L5hvcyXANBEAABPIQSHUymccXXaaJPhXhUVXZJnKGT1WNlnrrTbUfU7arqHj/iwjxvs0//pQeP/cjQ4PC/u4bLSqf72PWp/JI66x3ZKI1EJAR+DPEuwwUcoEACIDASCOQ6mSySD800aciPKoq20TO8Kmq0VJvvan2Y8p2FRXv08bJI+/bzvkp/e6c18W7/q7+tT9mPjPNrsMux6XXOyLRGgjEEXhxBSLvccSQGwRAAARGCIFUJ5NF8DfRpyI8qirbRM7wqarRUm+9qfZjynYVFe9TheJ9lkOgm6PjMUPUq7zmdzOfK808Fipb72hEa00j8OdXljpduvn6u1rH33fAHs70v5g8SYziJYh3MStkBAEQAIERRSDVyWSRTmiiT0V4VFW2iZzhU1Wjpd56U+3HlO0qKt43Htsj7uTtTr2WHp170FB+/d133FWxnVflMY+50sUGIiMIBAgsXLyMugeIBroGM2V/0oP3PUFPPv1i6/tWM6bRTrvNpHXJ1JVl6M++TN9wopjryyv7WnnxzLsYGTKCAAiAwMggkOpksgj9JvpUhEdVZZvIGT5VNVrqrTfVfkzZrqLifXKEeN8hE+/25+FMzPuOu0aPyqvKmB/zmCu93lGI1ppK4IVXlw1z7fcP/pGWLVlFG0zYuHV8yWsv08QNxtBbdtpyWL5NNpKL91cg3ps6fOBXOwmc9LEP09d/eMMwE1zHQjbG5m+nv2i7mQTKmEya4zjPmC7jXDJ7pwyfiva28sn3iblu5OFZ1HZp+SKci/plly9an/a5iE+qjpAdvnFexjgJ9VlRn3TdoTFdxAfNpaw+VLb4fHb5oM7HIudrjN15+iKmfrOv7OsMN0aKiveNxsgj7zuedi09dPbrwlt/9x132W7nVXnMY6506bUN+UAgRODFV9ctm+/qoqcfe4rW9nXRhHHjaJOZU1vFXnjiJXptxQrq7RmgGbM2z0LzKjZPNG0j+bL5V1fVEHn/5D98L7qnr7jg2Ogy3MVHpf/PgoWl1ovKQMBFIGYi4/oRjZksoAdAoCoCeSaTti2x4l1y7sRMPG17yvCpTN7c5NuXnvo1ogjnomPAJ9594kzan0V84oQTNw5MG8u8oVWGTz5+MT6pOji/Yuvz2SX1WXoTKHSN841l1zUsj13cDSHp2Nb5fHYVFe8bjpaL951OXz/y/uBZB5E6rv7VH/O7q4zpu13eriuWE/KDgI/AC4uXUHe2KP75x16mSVPG0prly2nyVtOGZX/lyRdp1PjxtHTRStp01sbUny2u32TDDcRQF6+uSbzf9tWPDhnV3d1Ng//roZ6e3ux/PdTbO/ivOrb9Ud8kiHdxHyJjYgRckYKY6EFosl5EtCSGCeZ0AAHpZFI6ec8jOGPFP4e1qE9c/bHpeQRLJ1wj8nKWCiYX51jRHysG8/oUOj98aaFrPTdmYsZg2T5xNxli+k1HvTWL2P7KI959v9WcSHbZGHvtkvRFmX0vHSfKrqLifdLobmlztPPp19EDZx04lF9/V//aHzOfmWbXodLMY650sYHICAIBAi9lz7yvXbqSeieNIVqeLaEfny2Hz4Lr/33j3a1S7/nQO6j1wPu6tLVLV2V5x9LUiGfel67ub9VV6TPvKvKuxTsn3FX6rCMvhHjHqdGRBEIRH24Coiee9oRFgShr0tKRUGF02whIJpMh41yT19ixHHPjSwKqqE+SNmLycJNxm6GquxOuEXk5FxXvITZF6lbci/hkj4mQMHX1uau8eSz2vNJl8/okGeOxNnHngqRNSR7OZ9c4cdUbEux5fOHs8s0FOM6xN7VsX8sQ7xNHycT7LmesL9BNe+7/yuuiXuU1v5v5XGnmsVBZyRhCHhDwEXh5cbZsvj+LjGfBaP15+P4nh21Yt8MuW71efF3ejTeUL5tftqZG8S4R7iry/pZPfg3iHedFxxKQ/FDqCbhE+HA/zB0LCoYnT0AymfQ5Yd6MMiedXAQrFkrsapQiPsXaJsnPTfI5Xi6xKmm36jx5OBe5dnKC1/fscsz4yeOTzdkXjY2J+HJjJqZvy/ApdA3gxqe0z802YvrMZRvns+QmD9ePHJMy7DLrkFwn8tikypQh3icIxXto7O6aifX5hni3v5tlXWnmsVDZmPMHeUHAJqDEuwqsqyfZ1b//9/BTzg3rtt5h86E8Km+MeH+tLvF++9c/Hlwqr5fRq3+3PuICiHecDx1LQCK2JXm04FH/Fp2sdCxMGN5WAtwkl5sMugSJPVnnxrb0XJGCyuuTtP7YfJwQ4/y3b5LEtl9V/ljOMeLVZbNPTOnraBmrFWJ9su20fQzZrMty/R+bz7apqE+h8SPxj7Nf6n/MOPb5HLqRIFnCL7kREbrehfpCwsGXpwy7ii6bH98ri7yrfnzbmdfRb88cjLD7/rbT7P43y7nGBpceM56QFwRMAosy8a6F+3OPPzO0Yd2Uraa0si16ctHQhnWbbfPGobxTIiLvy9fWFHm/48JPeJ9xN4W7+nvmx86HeMe50LEEJD+Uyjnfj7hZnhM2HQsJhncEgaITe5ewlExCteDyQSpyXhT1qWjHcdeHWJFQhEVRX0Ll83KWRD1d7dpC0c7TbvHuuq77xgL3iBXnf0y/5u0nSRuuvrR/+6SCWXrdkNjF+ey7ycLdjOBs5NJDNxV8K0dMf808ZV4Xyoi8j+3Vb7Xme2j3M39Gvznzr4cy6u++464a7bwqj3nMlc5bhhwgwBN4JXvmXX1e/P0imjQ127Bu2XLaYIupLZGuPupMWPKnl2jUxGzDupdW0rS3DIr6yRHPvK9cO1hb5c+83/XNI52b09nCXX3f6vBzId758YEciRLgfqBdZkOwJ9qZI9wsbpLL4XGdC5LzwyX6dVuS8iG7ivrE+RybzjEyhYSuu8yJeay90vx5OecR71wZF8M8LIv65BOFJlPuJoTP7rznRV6fJOOAG9v2OR3Kn9c/l52cz77xFCveuXFp28bZFboGhviEbpCoOrnrSRnifYxQvL89E+73GsJd2aeOqY8+bn939bGrHlddknGMPCAQQ+DVTLz3r1hF3eOyDetWZkJ+rOf97evSdN6NIsT7qrrE+z3fnr3ervIu4a6ObXHoXIj3mJGCvEkR4H4oTWNdP5pcee6HNikYMKajCUgnkz4npZN3l3jxTUaLTuKL+lR2h3KMfOkhO1K4RsRy5q57Ln99G4ZJ2cSOpVifbDtcYs4UT1J7uDETM0aL+hRqS+KPr9/NMSypp0yfmybeY67PrrxliPfRPfLIe0xfIi8IjEQCq/tqirzf991jhr0Ozifcu7q6afNDzoJ4H4mjsSE+68lIaCda5WoecVL2JKYhyOFGRQSKTuylwjNWhBURp0V9Khs1J8S4dE4glm2vtL6yOEuueZI8rmuutJz2uahPvsit/ZvBMY4dE6H6ivpUVLy7btzZx8wbHBwbSTrnc5niPebmDGeX9k3a/0VuiJkcyxDvoyDeJUMTeUBARGBNXeL9gUuOG3qPe0i4d3V10YyDvwLxLuo+ZEqNgP5Rlf5o+iLvoefhiwiX1HjBnrQJSCeTPi+kk0xX+Tw3tyQ0i/okaSMmDycgYxly9cXYViRvWZw5fzg+PsHsEvOcv0V9gnhfn3Ao8m7+npb5u8f1YxniPY/tnF2hMcudJ9xNEu4GT9EN63q7EXnnri9IBwEpgbX9NUXeH7r0+NaGdZxwV4ZDvEu7D/lSI+D6wQ5N2CDeU+tB2GMSkEwmQ8Q4YRVbNo/gstso6lPZI4RjxKXb9sRM4sv2pcyxo+vi/JHw8Qkpru6yx07M70NIbEl8lvZtledDLF/JjZbYOl0cfD6HBLd9Yz50MyHkR+gaxvWF5KaCpN9jGZYRee+RbzYvcQF5QGBEE+gb3Gy++g3rHpn3RZFwh3gf0eOxMc5zP4462oBn3hvT5Y10hJtMck4XERm+iJxqs0gUrqhPnM+x6b5rRadfI8rizF1LJTcvbJYhtqH+K+qTyw57LPtsM8+H2Ju+VfoUqjtv3+U5J2LOu1A/ugSy65pj9pN9rfL1qWmjqw9j7JLe3LJvAuW5fkK8x4wu5AWB6gnUJt5jXbnigmNjiwTzF/3RLdUYVAYCIAACHUCgidfNJvqU4lBqImf4lOJIi7cp1X5M2a6iy+axaj5+nKIECPgIrFs1X23kPQX8qV4UU2ADG0AABEDARaCJ180m+pTi6G0iZ/iU4kiLtynVfkzZrqLiPdvOCh8QAIGSCAyse2l8pe95L8nWQtWkelEs5BQKgwAIgECFBJp43WyiTxUOgdxVN5EzfMo9HJIqmGo/pmxXUfGe1ACAMSDQEAIQ7w3pSLgBAiAAAmURSHUyWcS/JvpUhEdVZZvIGT5VNVrqrTfVfkzZrqLi/bRbn663k9EaCDSYwNn7zmh5B/He4E6GayAAAiCQh0Cqk8k8vugyTfSpCI+qyjaRM3yqarTUW2+q/ZiyXRDv9Y5RtAYCIQIQ7xgfIAACIAACTgKpTiaLdFcTfSrCo6qyTeQMn6oaLfXWm2o/pmxXEfH+tqnj6+1gtAYCI4DAb19ajsj7COhnuAgCIAACUQRSnUxGOWFlbqJPRXhUVbaJnOFTVaOl3npT7ceU7YJ4r3eMojUQ4AhAvHOEkA4CIAACI5BAqpPJIl3RRJ+K8KiqbBM5w6eqRku99abajynbBfFe7xhFayDAEYB45wghHQRAAARGIIFUJ5NFuqKJPhXhUVXZJnKGT1WNlnrrTbUfU7YL4r3eMYrWQIAjAPHOEUI6CIAACIxAAqlOJot0RRN9KsKjqrJN5Ayfqhot9dabaj+mbBfEe71jFK2BAEcA4p0jhHQQAAEQGIEEUp1MFumKJvpUhEdVZZvIGT5VNVrqrTfVfkzZLoj3escoWgMBjkBh8c41gHQQAAEQAAEQAAEQAAEQAIHOIwDx3nl9BoubTQDivdn9C+9AAARAAARAAARAAARAIBcBiPdc2FAIBCojAPFeGVpUDAIgAAIgAAIgAAIgAAKdSwDivXP7DpY3kwDEezP7FV6BAAiAAAiAAAiAAAiAQCECEO+F8KEwCJROAOK9dKSoEARAAARAAARAAARAAAQ6nwDEe+f3ITxoFgGI92b1J7wBARAAARAAARAAARAAgVIIQLyXghGVgEBpBCDeS0OJikAABEAABEAABEAABECgOQRSEe/Tp29CCxe+QPpfTdj+7jvuy2f3lMrn+qi2XR9pvc0ZEfCk3QQg3tvdA2gfBEAABEAABEAABEAABBIk0E7xbgppUzz7hLyJTyLC7Ty6DVOQ239Lu8gn9qXlkS9dAvPmXUpHHTW7ZaD6W3/0MdNyM6993C7ny2uTgHhPd2zAMhAAARBIkkDXDmfTwMOnDbPNdUxlUMe5j1kXl99ul6sb6SAAAiAAAvkJVCHeT730ypZBc2cfITKME9C2UNai3CX47QZdkfOQeHcJfFWnr4zIQWTqGAK2cDcFuy2+tbC3Rb0rn3kzwHUTwAQE8d4xwwWGggAIgEAaBGLEu22xT+S7PLPzxpRNgxSsAAEQAIHOJlCFeFdEJAJeGj33iXRphN4l/n0i3RbqZu9iCX1nj3WJ9aHouEvYS6LpoRsCLpsg3iU9hTwgAAIgAALOKLqOhPsEvRSbqoeLupt1IQIvJYt8IAACIJCfQFXiXSrgbbEceubdF0VXdYSeWdd0pMvm8wj7/D2AkqkQ4IS4K50ro3wLReIh3lPpfdgBAiAAAh1MQBp5L5JP4ZFE3ru6umhgYKCDacJ0EAABEEiXQJXiXSLg7SXwMRvWmaLdtZTevDFgRuldvWFH97k86fYoLMtLgHt+PeaZdy3a1b/csnrbXkTe8/YgyoEACIDACCVgimpftNz1HLuOrptRdtez8yGsiLiP0EEHt0EABNpCoErxHrt0Xu82b4MwI+E6LfRsuhb1pqCXPOdut4vn3NsyJNvWKBdFR+S9bV2DhkEABEAABHwETLFuC3SJsJY+ty7Nh54CARAAARCojkBV4l0q3EOvhwu9Js5HxPd8O8R7dWOoKTVDvDelJ+EHCIAACIwgAlq8m1F05X5Zu81rlBDvI2hQwVUQAIFkCVQh3iXCXQHh3u3ObUgnWWLveh2dJKIe++x9sh0Mw8QEuGfTpZH3PPWYRmLZvLjLkBEEQAAERjYBLailz7JLaOXZ6E4S4Ze0jTwgAAIgAAJhAlWI91jmXFSce92bbk+yG7xU8MfuUB/rM/KnScD3Ojhlbcwz7773w3PRfdUOxHuaYwNWgQAIgEByBPKKd24Xedfy+1AkH+I9uaEBg0AABBpKIBXxrvH6No6zn3sPPQfv6ipuQztVxpfHTHPZ2dChMSLdkojrImAk9UO8FyGMsiAAAiAwAglUFXm3N8JzifT1dqDHbvMjcATCZRAAgboIpCDe6/IV7YCAhIBEYEvqsfNI64V4z0MXZUAABEBgBBMwI/A+DOb73zlUPpHO1a3S8ao4ji7SQQAEQCA/AYj3/OxQEgSqIADxXgVV1AkCIAACIFALAYj3WjCjERAAgRFKAOJ9hHY83E6WAMR7sl0Dw0AABEAABEAABEAABECgfQQg3tvHHi2DgIsAxDvGBQiAAAiAAAiAAAiAAAiAwHoEIN4xKEAgLQIQ72n1B6wBARAAARAAARAAARAAgSQIQLwn0Q0wAgSGCEC8YzCAAAiAAAiAAAiAAAg4CQz0r6DFD+1P1LfUTahnEm2448+pq3scCDaQAMR7AzsVLnU0AYj3ju4+GA8CIAACIAACIAAC1REY6HuNXp2/fbCBjXZ9hLp6JlRnRI01r161lB66/zJ65NkbaFHXn2nZqNXU1000dm03bbhmEm05YRfaecfZNP2NbxuyatGLv6cHHvx3WvDKHbS4dwmtGLWWuvq7aMLaUTS5f2PaZtq+tPPOs2nCBpuW4smtT15M9y+8gfoH+mgg+0/y6aIu6u7qoR03eR+9f+YXJEVaeSDexaiQEQRqIVC5eJ9x8FeiHXn6mjOcZarcVVi9+kh91CuLzNcg2a8w0vlinHK9BkmXfz57R/GmA/yF15dPWl61F5tX26jss8v66nK9/zmGlc4bU896733O+jLEXLXB1e97j7XUF8n7qSV22O3F2s2N19DrvPS54PK5KF8pR+QDARAAARBoL4GBvuX06v170UD/S+65WfdU2miXX2XifXx7DS2h9d/e+y908zMX0dJxa2na8gm02aiZtOHY6TSqdywtXf5nemHVk/TsmBdp5SiirRdvQntu+3ma/8QV9OjYBdTbR7TZyik0ffRM2mDSDOrvX0NLXnuWnl/9BC0c+yr1DnTTPpMOob3fHT8vtl07/479aE3/Shrdo1Y7dAk9H6DVfSuot3sMnfKum4RlIN7FoJARBGoiUIt4v+ubnxpyp6urm7q7B//X09OT/dsz9K86NuvIC8kl3pVwV58BgdCVsLNFjSlGTIGURxia7ZvlleCVfmxBb4pl39+SujkBb9po2lCleOcEpumXRBRzAlfX58tXtLyrH2LbimGi2zOFuE9cc775blr46i5ip2S8Ik+aBEL97ruW+q6LPg+LXntjyXFjP1Rf6Iavfb3xseO4cedurL/IDwJSAkq8vzI/E+99HvHeM5Um75pPvPuCMnrO55v35S3H+Xzu1TvR+IFxdMSeF9Mmm77VmX3lilfo/vn/Rnc8/31aOGkNbbysm/ba+FDabffP07gJU51llrzyFP30ls/RE2OeobMOeJgzg00/71cfUjNiOna3S2jcqA2G5VfRdfVRUXnzs2LNEvrefcdkh7rolL1uZNvQGRB5F6NCRhCohUCt4p0T7kq8v+WTX19PvOuLdFWR99AksegE0hbveaPsEvHuEtjSURS6WaDr0PWHbgBIxRw3UXXZLZlcSybRIREhnSBLbDEn7bY/vqi2RIBL2MTeLLAFho9RmeeDdGwiX3oEYsZX0XPF5z23+iOWWoyddt2hG76hc0ulhVhyPpTNgGuvjHTzNyK0sq3MNNcKo5j6y/C7qjpCIpcTwFKbWuL9t3tm4v1lZ5Guno1p8tvujI68+4Iy9lzP9V0ZYgdzuHISf//tqvfSiu41dPwht7PZFy9+is7PRPTRW55F2+zwETb/T67/FD2z4vf0pcPvZfNyGc67/cOtLCfu+WMaY614UNF19RmMyr/+WZX14zfuPLx14JS9b+CaGEqHeBejQkYQqIVAbeI9JNx3vnZXevjQB1tR+K2PuMAZeVc02iHe7V4wxSHXQ+YSfJW3ysi7rtt1cyDPknv7ZoHPV7s9qfg165MKflXGNeEKRYV9kXqu73S6JNLfGpuBpfo+wSu9aSQRzFLuMXZqBiFhEitapHZK+wf52kMgRrzb54ck8uw6p6oaO7Y9eR4X4WzznSdcuTo51DGSpNc815jJuzrOd0NXel2rg0veNkJitQwhO/Q7mIm+Rb95VzDyPmX3O6LEe0xQxvQlVK4Mn2+79Uy6efHVdPr+d9KYMcMj9miQgQAAIABJREFU2nY/tcT7bR+mT291Om2706FsN57/411p5phZdNiB32fzchnOydpVnxP3/EEWeZ80lH3l2mX0nbtVdJ3ob99xCY3tnTiUtmLN0ky8f7z1fc67Id45xkgHgVQJ1CLef/2tT3uXyivhrj6PHv5IK8/Mj51fi3iPEYxDP2DG8/B2h0omsy4RzS1j1+2EIu8qj+u5dNNG6bJ33w0G6U0ByWRUwk5Sj+7DULRaUo+yR5IvNGZCEbA84j3EiBPgqmyeZfOSMZw3j4RvqhdJ2LU+gbzngu9c48Z08PzKHkcq43Eqlw2+Y9IxYd/AtQWj+dui/3aJTZ8AldqRaj6pgC5D9OetI1V2LrtcIndoXBU8T16+a9dMvL/oxNHVM4023mN+LlSSoIwrj+SYpG7b6Kf+cDt946Hj6fhZF9Cbt9kv6NOrrz5J5916EB098zTa9q1h8b508TM095b96YjNT6C37nZ0LlZmobNvOaD19eS9rxwm3letfS27oXBYK+3L776KxvS+vomgEu9fu/2IVtpp771ebEMKkffp0zehhQtfIPWv66PS9EfnNfO5jvkASNooUre2VWKTnUdSRtyxyNixBGoR7/d8++iWMN/jl3vTbz5099Az7lq4K3q/+9hjrcj6mz56Xi3i3eyx0I+63bMS8eKrO28E3KxPi3T7mPrO3QiQLHvX9Uqeq3e1l0ekxTJVNtqTWW7yr8rECGzJGS0dN658Lns48SCdwMdMUrWfLjHmuinC2Wj2jfTckbBGns4mEDpffYKW87jsJeOSse2zSXL9Mc957tqhz0c72sxdxzhmqaVDvJfbI2WK977lf6Tu0VOyH9veTLRnkfd79802rPMsm+/emKa8/dbByHv2nHX/qpeoZ8JWIuc4gR16tj20bD7vPklrVr9Gp1+zB+0zeT/a7wP/FPThFSXebz6IZm+difedw+L9f3/z73T5ny6kOftcTVOmbS1iE8p01s2D4v3v3z0o3lesWaZmOdm/S+nbdxzbSjv+Xd9bJ+y7sn8nttK+etugeD/9fZ0p3m0mPjHrE+BmedfNAJewNtuQ1KvbMG8oqGPSmwpcG3a9hQcTKogmMG/epXTUUbNb5dTf+qOP6e+xaWa9IaNqEe+/uegzLcH+l/+5Z8uWBw6aTy7hrgT+loed0zbxHop4aIjSiaZL+MQsm1ftuTaMs5fHh0R23vbsTetibjqEInLmQHRNSqVnT2hC65oMSvvM177v2ciYJfV23ebSXO45d26ib9fNifdQP7ieDZVwCfV72SJLOk6QrxoCknM89HiLskp6k0+arwxPTcEcupnlOt/0MckNQunNSp+wrZNJGVx9dXDXNamw1+PJ1QfSOly/EZ123eKW0Cs+MStUlj91BS174svZu9uzpeNdozNN/kpWw/AN0F7v255MuE/Ovq7N8r1KE7c8g8ZvNbh0m/uUKd5bY8HY3Jir22fbNy/bOws49dIXPnVr0PxXXnmS5v7iI3TMrFNZ8X7NNbPpkWUP0mlH3schEaWf8YsDW/n+8a9+oLymC//nsy0Br14bt7pvZSttdM/YLGVQuJ+wz7+qEUDn/tfgsvmv7HedqB2VqYrI+6mXXtlqf+7swZsJoY8tnsuOXHOiWtp+KB/no0+Q++rk6kN6dQRs4W4K9irSXJ7UIt7nf+9zrefZd7/xHevZoCPuSrir5+K3OPTstoh3ZZgtomIiMb6oqFmHdOm6q6Pyblgn2SDPbs+8QcDdAMhTf8ykjTv9OKEqnYBJJsQS0aLt9T2fqdLzTMpDk1CbUV4mEruknLgbEly/Ir1zCHBjIuY66hrLLhLS81pC0Tyv8+yfYS6N54S5+Tth2+a6Zpg3FMz8vuMSf1PJE/M7EHNNk1zH7Ouw/q7nAdyYToXhsDHhWBZfVMgu+925tPzZ70S5O3bTz9IG28lfhRYS2HnTtMF5xfv11/0d3bH4V3TuJ+7JAk+jvf4r8X7WjQfTsdvPoW13CUfeL5j3Tpo2ahod/YmfRfH0ZT7t54Pi/dT3D4r3r//3oHjP7tAME+/ZxLol3k96z6B4n/vLQfF+9v7tFe8t2wUCXiKIXUvmXeVCUfpQlJwT92YfccvaJenSAYIIvJRUuflC0XFpmp0vJPpd1tci3h+45LjgUnkt3NWFdvNDzqpVvLsmQaGJETc5sycFnHh3dQr3fLlrM7mYd7GHhnFoaX3MsvtQG5JJm6u8JNIdI3KHfuDXbTaXZ8ImESacv7Yd5kQy5pIjER4hHyWTXo6R1NcYv5A3HQKxN7CKik/J+VUWHd/YLXLNt89lbkWC61oQ+k0py/e665H0a+hanict5trEXefq5sW1JxGpkjyudpb937do2R/P50xopU/Y/Es06S3/IMo7NNY9z+Jz9lb1zLuy6/FHbqRvzT+VznjfFTRt+vZef15ZlIn36zPxvmMWed/1EG++VSsW0yk/fg8dOuPjtMe+fx/Fx5d5zvUHtZLmfOA/aPzowWXzamVFa1O6W49rpZ2473dby+YVKyXgl69eSufcNPjq5nMOuFZsRxWRd904J+DNJeS+iLvruXBVvy3q7WPaBq4N17L5UPS/rGX2pn0Q6uLhWmlGbll7GeJdOcC1U4t4f+jS41uRd/1+9x1+stPQM+6mcFcXmBkHf8Ur3svsEXNS6ZoIcBM2ySTW3qxIEnmXLFF3ReGLbIZncs0r3qU8VFvcJEoysRv64bd2ea9DvEtErsmU89fni2u867piRLiqRxIJl5wH3KSW85UrX+Y5jrqqJxA7Hu3zXzqOQ+dTWV5KrzuuGxKucW+ed+Y5zp2PXP2dfg5xv62u62HouiK96ZKnjrLGVpX1SJ8J58RwyMbXFnyXliyYG3Rj4lYnZcL9xGhXfSLcroh7LdzQuFm3bL51nmViNs/ntaUv0JwffYA+vt3f0F/uMfj8uOujxPsZ1x5Cx+08h2YFxPtTT/yKzr/97+i0fS+mTbfYPY9J65U55drBV9Odtv/lLfGuPyvXLKfTr/9Y6+tZB/yQxo7K9iFY91Hi/eyfH9n6dt5BPxXbUaV4V0ZwAl7lMTescwnZ0MZu3NJzu27JhnWSPCbgmJUAdjlXR0HMi4dvqRml4txsVD/3Hvs8vJ3frLMW8f7IvC8OCXct4tUF2xbuyrC6xLsJwTUBjRVovtGh65EId1VHSLybbejofKhebgO70IgO3QyQbGYXqjsksKUTO11/zITMZRMnNu0yXH6JAIj1UeJraDxLb2ho0aDrsm8+qeOxYovjVepVFZXVSiBGsIZuHknOGd850BqTBXfR5s4viVjmzgvznHKdq6HrTJPOIfsao/z27X/i22vELqOvSzZj37gK9YUvrdYTK6IxvSzeLGIKVjM9r5DVdS97/CJauuBsp3UT33QyTdr2pAjL088696I96Q0TZ9DRR/7Qa6wS73OuOoy+sNspNOtt/sj7LT8/k27604103jF3Uk+vfxl+DJV/uOrgVvYzD7xsmHhfvnoZ/dN/fr6V9v8+eFGW9vqr4pR4P/O6T7fSLjjsGnFzVYr3PMLdJZx9S+eVk64l8fq4rktvXsdtWGdD424MqPyhPKGl/KaNEOvi4VppxjziXRskfR5e5U8i8v7Y5SesE++D0XefcFcG1yneuagRJ+olI8Ql3mMEt71BnWozJMrLWtoutVFyg0AqsKX5TO55bgTo8iERrfKElriGxo5P1Jh2u8RMrD2qvtAENaYNV11FRZW0Tsl5hDxpEDDFl++5c51HsoeIfS7aZc10/fd652VB8W775LLBZxd3LXH1mkvA2r7FXF/SGBmwomkEBrJXjrWu4b0qctvV+nvp775DSx4fHoGfNPNk2mB7Ldyz7dLWLl9X7vVXlHUim+/PO5IeW7KATvjoZbTozwtoTf8qGtU7liZP2YKmbjZrkMeShXTS5QfQye86g7bZefC960tefooWvbCg9dx5T/bflE3eTJdffXy2CqCPvvT5X5aG4qQrB8X7OYddMSy6ro6tWrOilTZm1Lhh7amo/JyrPtk69vUj2i/epcJdOyHZvV3llUbhdb2uqL5ElNtthZ6NN28SuMqpY+bu9+ZNBNeggZgv7VSKqsgnqjmxrRrpOPEeRSbL/PQ1Z8QWyZ2fi6q4JqKxjZmTTS6yLt0AzreRnC8iH2uzeRNAlbXtsnek5+rnJv15hKtqM3aSy9lh+lHWhJ2LnIXEgrKH25wrJJa4fvHVH+oPV6SM22Vb28H5IrEXeUBg2HlaULyDJgiAwPoEnr122+xgN73hoEeHJS574vv06gMntI6pjek2mDX4fLX+PHvtdtmf/Vm533U01v+9+wd0zj0X0tj+ARrVT9Sb3cDoVzu5dxP9RV8v7Tp1e3rrLgfSP99yNn1m58/Qyy89Sfc8dQc93bWq5Xdvdl3qz5bt92X3PZb1dNFnt/ggvf8g+UZ+HLwvXnZIZk22bP4j36bxY16PrqtyPdljqurT1z/87QDLVy2js396fOtWzDc/fTXXxFB6FZF3iXC3DQwJYJ3XzqOOc0I85pl306bYmwTaFvVvzI75Lg4Q7+LhW2pGl0iXCvqOEu+lUkNlIAACIAACIAACIAAClRJ4+kfTWvVv9tcPU3fvOnGYicKu7PVjL9/1xeyVcKto6l7/0vqX+te28vavXUbP/WyH1t8zPvpipfZVXfnyZS/TDT8+lWbM2Ilmbrs3jZ84hVYuX0zPPPlbeuTRW+julx6hhaOUOO/KxP0ATe4boN03mEk7bbsvvfFNu9GESdNo1aql9NTjd9Mf/nQfvXe/E2jK9OLvd9d+H3fJwbR67aos6j5WPTskw5HdTFi5ZiWNzpbuf/eYdJ55DxnvEtY6v2T3+JDA9rUrKROKsqt6fbaZtqu/Y0U4V69sICBXEQK+d7zrOu1Xx7mOq2O+d8BLoviVP/NeBBDKggAIgAAIgAAIgAAI1EvgT98fFO+uT/foTbPDWWR59XPePFt8orPFO0e7b+1quu26r9JNj91I73zj2+mDh55OYzOBX9fnytsvpl///tZ10XXpxnxdraj8bm/ekz79ni+ITa0i8i5u3Mro2yhOZbOj2ZzAtm1wRe1VHjtyb7Zl1mHbFlr6HiPaffXmZYhyxQhIxHWRFiT1Q7wXIYyyIAACIAACIAACINAwAk//5O00sHpxFk1/Ocqz7t6NqWv0hjTj0HujyiFzugRSEu/pUoJlI4mARGDn4SGtF+I9D12UAQEQAAEQAAEQAAEQAIGGE4B4b3gHw72OIwDx3nFdBoNBAARAAARAAARAAARAoHoCEO/VM0YLIBBDAOI9hhbyggAIgAAIgAAIgAAIgMAIIQDxPkI6Gm52DAGI947pKhgKAiAAAukQ4F6B6LOUez2nLmfmk5ZJhw4sAQEQAIFmEIB4b0Y/wovmEIB4b05fwhMQAAEQqJyAEtLcZ+Dh04ayxOZXBUM3BiDkOfpIBwEQAIHyCEC8l8cSNYFAGQQg3sugiDpAAARAYIQRkEbeuXyudIXSvgGgvkO4j7BBBndBAATaTgDive1dAANAYBgBiHcMCBAAARAAAREBSRRdV6TFd4x413ntJfNcnSLjkQkEQAAEQCCaAMR7NDIUAIFKCUC8V4oXlYMACIBAswlw0XCJ4Dej7IqWWcYVcefabDZxeAcCIAAC9RGAeK+PNVoCAQkBiHcJJeQBARAAARAYIhAS5LYQt7FJhLdvKb1ZF9cOugsEQAAEQKA4AYj34gxRAwiUSQDivUyaqAsEQAAERgAB307wnDDn0l3o8pQZAV0AF0EABECgFgIQ77VgRiMgICYA8S5GhYwgAAIgAAKKQJ7Iu+t5dl2X+Xy8lDAi71JSyAcCIAAC+QlAvOdnh5IgUAUBiPcqqKJOEAABEGgwgZjIu28TOvNZ9lB0HZH3Bg8kuAYCIJA8gXaL9+nTN6GFC19Yj5PvuMroSgvlN8vY+aTtc/Un39EwsGMIQLx3TFfBUBAAARBIg0BM5N0XcVeehNK0pxDvafQ5rAABEBiZBNot3n3CugzxrurQH/MGga6ba8M1Ilw3GkbmyGmu1/PmXUpHHTW75aD6W3/0Mf09Ns2sN0QP4r25YwuegQAIgECpBOxd4O3KQ7vE+wQ/t/wd4r3ULkRlIAACIBBFoArxfuqlV7ZsmDv7iChbTDFtCm9ViS2+zYpVGifEdXm7Xrtu9V3ncQn+KIeQueMI2MLdFOxVpLkAQbx33LCBwSAAAiAAAiAAAiAAAiBQPYEqxLuyWiLgQ0vYY5ez+5bSuwiGRLl9A4G7MVB9D6GFOgmEouNS8W7bGyoH8V5n76ItEAABEAABEAABEAABEOhgAlWJ91gB74qIm1jNyLlvCbzKzz0/H3vDwBWF7+DuhukBAtyy9jLEu2qeaweRdwxTEAABEAABEAABEAABEACB9QhUKd5jBbxpXGhTOtcz677n2G3xHbNhnXkzACK++SePNOruEuC+sq7jEO/NH0vwEARAAARAAARAAARAAARKJ1CleI9dOu9asq4cDi2Jd0Xkfc/O6yXwNkTX8/ChSL8p6kvvEFTYNgIQ721Dj4ZBAARAAARAAARAAARAAAQ4AlWJd4lwt4V5zPPmkgh6KBofepY9tIQfu81zI6pz04tEz2Mi7Ii8d+4YgeUgAAIgAAIgAAIgAAIg0DYCVYj3GOGuo9ihZfI2HGleqXiP3RyvbZ2FhislUESA22Vjovi2U3jmvdJuRuUgAAIgAAIgAAIgAAIg0JkEqhDvMSQkS+LN+qRC21dGGt2X3iCI8RV50yfge8e7ttx+dRx33E7nou4qP8R7+uMEFoIACIAACIAACIAACIBA7QRSEe/mUnXf0nTpu9xtiL66XcddG9zp+rBkvvbhWXuDEnFdxChJ/RDvRQijLAiAAAiAAAiAAAiAAAg0lEC7xXtDscKtDiYgEdh53JPWW1i8r1i5No99tZYZN7a31V4n2ForGDQGAiAAAh4CTbxuNtGnFAdwEznDpxRHWrxNqfZjynZBvMePM5QAgSoJQLxXSRd1gwAIgECHEkh1MlkEZxN9KsKjqrJN5Ayfqhot9dabaj+mbBfEe71jFK2BAEcA4p0jhHQQAAEQGIEEUp1MFumKJvpUhEdVZZvIGT5VNVrqrTfVfkzZLoj3escoWgMBjgDEO0cI6SAAAiAwAgmkOpks0hVN9KkIj6rKNpEzfKpqtNRbb6r9mLJdEO/1jlG0BgIcAYh3jhDSQQAEQGAEEkh1MlmkK5roUxEeVZVtImf4VNVoqbfeVPsxZbsg3usdo2gNBDgCEO8cIaSDAAiAwAgkkOpkskhXNNGnIjyqKttEzvCpqtFSb72p9mPKdkG81ztG0RoIcAQg3jlCSAcBEACBEUgg1clkka4I+TR+t/No+X2nkPrX9VFp+qPzmvlcx1z1+OpXeXUbeeuX2qDaivE3lvlIGzuxfFLJ38R+4tim6nPKdkG8c6MK6SBQLwGI93p5ozUQAAEQ6AgCqU4mi8CTiHe7fp8gDolwXYfvZoBLpNvtuL6bAt93Y8C8yZDnZkPMDQBfX4y0sVNkTLazbBP7ieOZqs8p2wXxzo0qpINAvQQg3uvljdZAAARAoCMIpDqZLALP55MpWH1/+9rlRLctoCWR99ANhJC45m4ocDcNyhDuyvaRNHaKjMd2l21iP3FMU/U5Zbsg3rlRhXQQqJcAxHu9vNEaCIAACHQEgVQnk0XguXwKCXfdlmvJvKscJ6x1JJ4T0aaPMUvoJeI71t88vEfK2MnDJqUyTewnjm+qPqdsF8Q7N6qQDgL1EoB4r5c3WgMBEACBjiCQ6mSyCDyfeLdFOhdN1xFuW9Sreuxl665oeEi82/ltwa9tzSvqzfp9z9hLbgKE+mGkjJ0iYzGFsk3sJ45rqj6nbBfEOzeqkA4C9RKAeK+XN1oDARAAgY4gkOpksgg8yTPvoWfcfZvWSZbacxvEmcI/dPOg6DP4tviX+hvDfaSNnRg2KeVtYj9xfFP1OWW72inep0/fZL0uXbjwhWHHVB77mGscxORzlfe1Ia2XG5tIBwEpAYh3KSnkAwEQAIERRCDVyWSRLuCeeQ8JbN/SeVN0m8LYPp43Uq7qMe1ybUjHMfHdDJD6y9Vvp4+ksRPLJqX80n4aO3oNLX5of6K+pW7zeybRhjv+nFauHpWSe05bpD7X7UjKdrVbvJui2SWUzWMusa/6UtXhK2v2tW7LrtM8Lh0bkhsK0rqQLy0C8+ZdSkcdNXvIKPu7TlDH9cfMr4650nz12N5DvKc1HmANCIAACCRBINXJZBE40mXzug1pVDom8q7qDi2l1+mSJfm+ukxGrufsdbpriX+emwN2n4yUsVNkLKZQVtpPY0etolfnbx80eaNdH6GVa8ak4FbQBonPPV0r6KH7L6NHnr2BFnX9mZaNWk193URj13bThmsm0ZYTdqGdd5xNG05961BbK5Y+QQ88+O+04JU7aHHvEloxai119XfRhLWjaHL/xrTNtH1p551nU/foaU77JHaZBX/9/KV0/8IbqH+gjway/ySfLuqi7q4e2nGT99FebzhOUqS1+WQV4v3US69stT939hFBO7SINv/1FQhF5EMRfMkNAU7UK5t8gl8EGpk6hoBLuCvjXeLcJ/BD4l8i4CsX79sccU50hzx+5Zz1yowf9/od3eUr1kTVGXNRfDVrZyNB/b580vLKgdi82mlln102pq4oeFnmmOcf7Umsqy3f5DAmMqXr5Z5N9fka41OIV0w9eW2N7S/kB4EyCMRcN8tor446OJ/sZ9l91yRlq2QJvemT7zn50KvdfBH3mOuOsoFbah96v3yefuE456mz3WVGsk9jM/H66v170UD/S85u6OqeShvt8qtMvI9udzex7XP9+OiD/0o3P3MRLR23lqYtn0CbjZpJG46dTqN6x9LS5X+mF1Y9Sc+OeZFWZlPSrRdvQntu+3ma/8QV9OjYBdTbR7TZyik0ffRM2mDSDOrvX0NLXnuWnl/9BC0c+yr1DnTTPpMOod3fcdp6dnJ22QW+ed+HaU3/ShrdMy5L6mL9HswwQKv7VlBv9xj60m43ispUJd5V4xIB7xLv3LJ5u4xqKySsY8S7huZbKo8l9KJh1dGZTHGt/3YJ7pAI7wjxfttXPzrUUd3d3TT4vx7q6enN/tdDvb2D/6pj2x/1TbLFuxLupmC3v3OjwHdRVIJX+rEFvSmWfX9L6uZEt2mjaUOd4j00+bN9DE0q86Rxk9S8gpir19V3rmiZr48l71rOY4NkTCEPCJRBwBeldkWE7fa4iG7M2I/Jy/ldReSduwa5RLu2M6+ojmXiu6nK9RPH05ceK0TytlNnuZHskxLvr8zPxHufR7z3TKXJu+YT79x8zpceKhdK4/rxwht3pfED4+iIPS+mSZPdqw26BpbS/fP/je54/vu0cNIa2nhZN+218aG02+6fJ+rZyDks16x4jn56y+foiTHP0Cnve2C9PJxddoF//s2BLTF+7G6X0LhRGwxLVtF19VFRefOzYs0S+t59x2SHuuhLu18nOn2qFO/KAE7Ac+JdR9RdS+vtaLsreq5sMPNxEXa7PU74iyAjU8cQCC2P90Xe9fL40DJ76TJ8DaqWyLsW75xwV+mzjrxwPfFu9yp3sbfzh8R73ii7RLy7BLZ0hIZuFug6dP3cDQBpmypfjEDV9foiUGa7McKdsyHUnq+sZAdoFyeJb+uNz93Oc+44zb1uKqafkBcEqibAPR+urxcSAcid06qumBU5eX2XTJBDttoR6tjVQhyH0O7vts/c8nazrVBeib+xvEOcQ3ZxNnM3O1zjSHrjwjeete+SsRPLqer83IpFqU8t8f7bPTPx/rLT5K6ejWny2+6Mjrxr+3yrKX3poXJcnZzPV17/AVrRvYY+86Fb2e5Zveo5Ov9XH6KjtzyLZrz5ADb/jTcfTc+s+D0d+9d3rZeXs8su8M/3HtQ6dOKeP6Z+a8VDz6jB1al9a4YHqLqzfvzGnYe30r709mtZe1WGqsW7aiMk4IuKd06Mq/alS/PtGwQugHjOXTSsOjZTrHhXjmrR7orYaxDJineJcFeR97d88mu1infpCIqNvOuIuevmQJ4l9/bNAp/dkpsRUp/NfFykxzUBlCzFlEStfFFs248yXqkUYsNNvM2yIUHD+Zynf1AGBMomULZ4z3MjTPlU5vkSO0Eum+lIqU8yduy+5frZt4JBUs712+Aqp2zy3ejotLEjWbEo9UmJ90W/eVcw8j5l9zuixLu2j4ugt/rEeJQxVE5SJ+fzPXfNpZsXX02n739nFrkeHzxlW+L9tg/Tp7c6nbbYZlBMhz7f/NnbaeaYWfThD1y2XjbOLrvAN+7W4v0HmUpXS+cHP129K+k7d6voOtHfvuMSGlg79vWiPSsy8f7x1vcT35GGeC8SeXctj1e+xRw3I+mhTeokO81jyTx3BnR+eqx4z/PMu6LEPfdeS+T99q9/PLhUXi+jV/9ufcQFQfEeG3VXEGIi79Iodijyrtp0PZduDlvpsnff0v6YmwJlnC6ceNdtcBMp2xZbEEuieGYddlRFslxdlZf642vL56+LtT3pjI3WldF/qAMEYglIJpOSsWyOf25lTJEbZBL/JD5J6kGeMAEp59D125UmuW776gz9Num0UP1Sn1IZG2WKd+XT8vlvz8T7i073unqm0fhd783lOrcsnkt3/uZaj1qaebh+fPG5u+gbDx1Px8+6gN6w+V8FfVq18mk679aD6OiZp9EWbwmL97WrFtLcW/anIzY/gbbZ4VPr1cvZZRf42p0faR06ee9s4zdDvHf3rspuKBzWSvvyu6+i/rXGJoKZeP/a7YMbxJ28509F/VVl5J0T7spAX+Rd8gy7dEl77DPyJjhsUicaRo3JNKLE+x0XfsL7jLsp3NXfMz92flvFuxphIQFvi2kt0s2RqYU1dyMgZtm75Ll6rj3p2VNkAu1bomi3zYlsbpL+S2CsAAAgAElEQVSv6vOJYskNBMkk0LbZVyZUlz0p5PK2Jkn3nSLtKuQDgcoISKKn3HnqE0Ux519MXg5G7ASZqw/pbgJSzlLxrluRjIU84l1Sv9SnVMZEUfE+uv+ZbGf0KSqUm4n25bTo3n2zDes8y+a7N6Ypb7+VunqySHX2nHX/qpdodc8MEQpOnHPprkaKPPPe272KTr9mD9pn8n60zz7hDZdXKvF+80E0e+tMvG8bFu+PP/QfdPmfLqQ5+1xN4yZttZ7ZsePrq78aFO9//+514r1nZfZtgFasWUrfvuPYVtrx7/pe9jz8pOyvbEO7viwCn4n3r942KN7/fq/2ineJcDch+SLkKo8t0kPPuqv8rg3vdFuSZfY6r6td33P1opMBmZInMKLE+13fPNK5OZ0t3NX3rQ4/1yve80Td1UgIRd5jRoprwzh7eXxIZMdskKfsMm8CaDtDEf0yxbskAi6NutlLFl3iWvkXK1pN4cA9B1/WM+8x48W1sZfrUQJJ1CemXeQFgTIISMS7akcyfiU3BFN55r0MdiO9DokQ4W6ySn5fbM6S6LouE1u/xKfU+r3IM+8DL/yQlj3xZerqzjZD6xqdafJXMveGb4D2ur89mXCfnH1dm+V7lSZueQZ1bXq0CIdrXmceq1u8K6Mv/tG+WcCplz572C+DPqxc8TTN/cVH6JhZp7Li/T9//jl6ZNmDdPLhdzvrjB1f5992SKuef/yrbNl8Js4v/J/PZsJ9Weu1cav7lJCnbCf6sVlKVybgJ9IJ+/xrdmSAzv2vwWXzX3731aL+qTLyLjIgy8RFt+10VS/32rjQs+khUa5t5qL6WEIv7d3Oyxezs3zse94VDW7JvMpTy7L5e749e71d5V3CXR3b4tC5TvGeV7grJ6XL5mPEb94N6/I8k27eIOBuAOSp3z51pJOaUL5QxDkUbdG2xEb0pO3FXCbyTC599cdMKmNsRF4QqIqA67ppr3ZRbUvFe+wNNmndMf7HTpBj6kbe1wlIOOe5vnKR95jrrPR3Tnsl8SmlMVA08q586fvjBbT82e9EuTV208/SqDet/yo072+jY4m7edNBl7M3teOelfdtgifpx/+66US6Y/Gv6NxP3EOr12QvePd8lHg/68aD6djt59AWs8KR9//vh3vRtFHT6GOHXOOsTWKXWfDcWwfF+6nvHxTvX//vQfFOA8PFO3UNiveT3jMo3uf+clC8/+O+nSHeQyLZtUu8Dde1G73K46tXpXHC35VH12m2j83roi4dHZNZIq6LOCOpvxbxft93jxn2OjifcO/q6qbNDznL+ao4G0TMu95jxLsLOPd8uWszubLexR5aWs8tu+cmOt4fU8Fu6aqsb/Kj0kLRdlu8r9e32bJxbmLlEwyuGwNlcfCtGHDZbx+LmVQWOelRFgTKIuAT775VOaHzLI9QM68xec9hm0XsBLksliOtHo4zd30P/b7ErNAI3SiW2GD2G+dTan1chnhXPvU9fREt++P5IvcmbP4l6t3iRFFenYkLzLQj8v70EzfRt+afSme87wqauNFbvP6sXJ6J9+sz8b5jFnnfTr26zf3pHniNTvnxe+jQGR+nXfY4wZkpdnzNvfnQVj1zPvAf1NWfbViXLZsfyIS7Wjb/jVuPa6WduO93W8vmuzIBr5bND3SvoHNuGnze/tT3/UTUTylE3kWGIhMI1EhAIrDzmCOttxbx/sAlxw29xz0k3NUFZsbBX2F3m48FEiPeJa9oU+1zkXdXFD8msq99LCLeVR15Jr3SSY1LhEtehyaxqYgN5vhw3UTgxk/odU3cjtk+3yDeOepIT41AEfEeK9Yl57vkusExjJ0gc/Uh3U0gxDnPNVK3Ii3r+u3jxiT3e9lpY6cs8a649D9zCS1ZMDc43CdudVIm3P8u+pRIUbz3r1lEc370Afr4dn9DO+36Ga9PSryfce0hdNzOc2jLgHh/8dlf0/m3/x2dtu/FtNFf7OKsL3Z8nfWLwU3pTtv/8kHxvu7T1bOaTr/+Y61vZx3ww+wxhtFDaUq8n/3zI1vfT9/vKlFfQbyLMCETCNRKoBbx/tClx7c2rOOEu/K8LvEes9u7L/Ju9pRvkzrJRnOSHg/dDODaiJ30chNpX9Tb9CM24qEnTurfsl75JrEzxD6vD9xmfNpXyav0JGMDeUCgCgIS8e47RzihZJ6b+pz3XT8kx6X+S5/jt89RV/3cddJnkyrn+8Tu+yH1u+58Ic62La69QVxjwtcnLp6h3xDdvuQ6bdoaK67qZu4co9mS9CF/jdet6WMxPvU9dTEtXXC2062JbzqZerf8YgouszZIff76pfvQGybOoI8dfoW3TiXe51x1GH1ht1Noy+39kfe7bp1LN/3pRjrvmDtp9Vr3MnypXdqYM64ffF/7mQdeNky8D3SvpH/6z8+30v7fBy/K0l5/VZwS72de9+lW2lcO+DHLSmWAeBdhQiYQqJVALeL9kXlfFAl35Xk7xHtIyLvSlJ2uzetcPcctbZf2ttRGl8gvW7wrm6VLZF0C2hWxV3XmiWpLfJPkcfmUR5hIIkOcsJGOCeQDgSoJSASYT3hx53PoPLHL2j5qsZZH6HIRYY6necPNzKvFol0+dNy+5kivU5yNKaTHCpEUbOZsGGk+jc1eOaY+Xb3jacXKwY3q1v7xe7Tk8eER+EkzT6ZRMweF+7ixPdl7xZe3/l5pvqKMg1tjurQfr/nhbHpsyQI64aOX0aI/L6A1/atoVO9YmjxlC5owZetBHqtfopMuP4BOftcZNGPb/VrH1rz2HC16YUFr07ie7L8pm7yZLr/6+GxJex8dO/vnXk+ldukKTr1mULyfc9gVw6Lr6lh3z5pWWn/f6zdvWn2ZReXnXPXJVtrcgyHeaxx2aAoESiVQi3iPtfjxK+fEFgnmD10UfUvZ7V3kOYN8G8lJXxsnqd98LZ1reb+uo4xN62x7pBNLLlqt6pXuZO9iIimry+WZ5JtRnJjIDNdWaBWAlC03RpAOAmUSiJ1Mltl2VXVJfOJurrmucaHrnnk98ol5nSfPDYmqWBWpV8K5SP3tKDvSfFr0ix0yzN00Zb8Hh+Hue/ZH9OoDg89tb7DdV2jUVscMS1/0i52y7/1ZuYfb0U1sm9J+fPyBq+icey6ksf0DNKqfqDfbFK5f7eSeBc7/oq+Xdp26Pb11lwPpn285mz6z82fo5ZeepHueuoOe7hq86dGbPQbanz2D3pc9br6sp4s+u8UHaa/9/Bv5Se3SDn75Rx/NrMmWzX/k2zR+zMRhfvdkK13Vp69/+NsBlq9aRmf/9Hj14jg6/6M/YlmpDIi8izAhEwjUSqBy8V6rN57GYi+KKdgMG0AABECgnQSaeN0MPQrAiXLdF6Fl73Z/cXuASER/O8dA3rZHytjJyyeVcqF+eum6TVtmbvbXD1N37zpxmInClWt6afn8k7Jo7yqasPu3aeyoTCD2r23l7V+7jJ77mRL9RFMPfD4VN4fZIR2bA2sX0w0/PpVmzNiJZm67N42fOIVWLl9Mzzz5W3rk0Vvo7pceoYWjlDjvysT9AE3uG6DdN5hJO227L73xTbvRhEnTaNWqpfTU43fTH/50H713vxNo3Ebrv99dGye1S+c/8T8Oz5bgr8r4Z8vi1YZ0kk92M2HlmpU0unc0feNTeOZdggx5QCBFAhDvKfYKbAIBEACBNhOInUy22VxR89yjAK7HAGJW+5hG2M/1m2mu/S6atAJnJI0d0cBLNFOon164elC8uz7do1VaFlle/Zw3zyaHdLZ457psdG8/3XbdV+mmx26kd77x7fTBQ0+ngd4NuGLe9Nhz5qf3Xkq//v2t66LrKgYv+XSRisrv9uY96fB3Du5Iz30QeecIIR0E6icA8V4/c7QIAiAAAskTiJ1MJu9QZiD3zHuMqPZF4LlXmY3kDes6YYz4bBxp58NLN+xBA6sXZ9H0l6O6rbt3Y+oavSFN/fBdUeXqypxqP6Zs13f/5WI67m8+F91Fv35uCb1t6vjocigAAiAQJgDxjhECAiAAAiCwHoFUJ5NFuioUeTefR3dF21W7eTbV1Pbm3Z2+iL/tKjuSxk67GJfRbhP7ieOSqs8p2wXxzo0qpINAvQQg3uvljdZAAARAoCMIpDqZLAKPE+8uoc3tjO+yh9vs0vd6syK+pVR2JI2dlLjH2tLEfuIYpOpzynZBvHOjCukgUC8BiPd6eaM1EAABEOgIAqlOJovA821Yp+r0RdUlr380beLEPhe9L+JfKmVHythJhXdeO5rYTxyLVH1O2S6Id25UIR0E6iUA8V4vb7QGAiAAAh1BINXJZBF4ksg796o43b5U1IdeI9mkTerMfhlJY6fIeGx32Sb2E8c0VZ9TtgvinRtVSAeBeglAvNfLG62BAAiAQEcQSHUyWQQeJ95jnkvPs/Ec95o5vOe9SO9WW3YknQ/Vkmxv7an2Y8p2pSbep0/fhBYufME7kFS65KPqcOW16+ba021J80lsQx4QCBGAeMf4AAEQAAEQWI9AqpPJIl3VRJ+K8KiqbBM5w6eqRku99abajynb1YniPSTu1YjTQtsW3C4Bbh7z3RjQNwK4dusd7WitKgLz5l1KRx01e6h6+7tOUMfNj1nGzKOP++qx/YB4r6pnUS8IgAAIdDCBVCeTRZA20aciPKoq20TO8Kmq0VJvvan2Y8p2VSHeT730ylbHz519BDsAJJF0UzSbwtxVuSm0bREfaisUkZdE8FlHkaEjCLiEuzKcE+Yu57S4l9wIMMtDvHfEUIGRIAACIFAvgVQnk0UoNNGnIjyqKttEzvCpqtFSb72p9mPKdlUh3lWvSwU8Fx2PTVdtu0S7L3ruq9+OyGtxj+Xz9Z7Tdbdminf9tytiLomiQ7wHei/Vi2LdAw7tgQAIgICUQBOvm030SdqfdeZrImf4VOcIqq6tVPsxZbuqEu9SAR8rzotG3u0ovrJTEtmHeK/uvE2l5tDyeDvyzi2ZLyL8EXlPZUTADhAAARBIiECqk8kiiJroUxEeVZVtImf4VNVoqbfeVPsxZbuqFO8SAZ9XvOuRFXqO3ReBN8uGxLtLsCPyXu85XWdrseI9tBwe4p3puVQvinUOOLQFAiAAAjEEmnjdbKJPMX1aV94mcoZPdY2eattJtR9TtqtK8S5ZOp/3mXdbvLuWuYfEO7epnWQ5fbWjGbXXTSBGvNu2uZbbqzx5ltwj8l53z6M9EAABEOgAAqlOJouga6JPRXhUVbaJnOFTVaOl3npT7ceU7apKvEuEu2t0cJHtUKSee9bdJdhjRDpnW72jHa2VTaBM8W7bFrNpXWHxXjYY1AcCIAACIAACIAACIAACINB+AlWI97zCXdHgBLIkUq/q8T3bLlmmb/aKuXTerrf9vQcLyiQQI95jXifnel7etXu99gXivcxeRV0gAAIgAAIgAAIgAAIg0BACVYj3Imgk4p1733rMTvF2XpdA99VXxE+UTZNAzDJ3c9M6nxiXinyTBsR7mmMDVoEACIAACIAACIAACIBAWwl0oniXAONeDWdG8H03A3Se0DvgJbYgT+cQkLwCrog3kvoh3osQRlkQAAEQAAEQAAEQAAEQaCiB1MR7QzHDrQ4iIBHYedyR1gvxnocuyoAACIAACIAACIAACIBAwwlAvDe8g+FexxGAeO+4LoPBIAACIAACIAACIAACIFA9AYj36hmjBRCIIQDxHkMLeUEABEAABEAABEAABEBghBCAeB8hHQ03O4YAxHvHdBUMBQEQAAEQAAEQAAEQAIH6CEC818caLYGAhADEu4QS8oAACIAACAwR6NrhbBp4+LTWd/W3/dFp+rjO78qr85hlzPrNus3ydhvoHhAAARAAgfIJQLyXzxQ1gkARAhDvReihLAiAAAiMQAIhce0S1XZ+6Xdb7Ku6fW2PwG6AyyAAAiBQOQGI98oRowEQiCIA8R6FC5lBAARAYOQSCEXZYwS9T7yHxLoZvUfUfeSOQXgOAiBQLwGI93p5ozUQ4AhAvHOEkA4CIAACIDCMABc515nt5fXmUnvfMnnJEntV/1BdXV00MDCAHgIBEAABEKiAAMR7BVBRJQgUIADxXgAeioIACIDASCTAPfOuxbXrGXVXWZeQ9wn/kcgbPoMACIBAuwhAvLeLPNoFATcBiHeMDBAAARAAATGBkCD3LW2PWfIeG3kXG46MIAACIAAC0QQg3qORoQAIVEoA4r1SvKgcBEAABJpFQIt3c/M4W5y7ouacKLeX1CPy3qxxA286l8BA/wpa/ND+RH1L3U70TKINd/w5dXWP61wnYbmXAMQ7BgcIpEUA4j2t/oA1IAACIJAsAVcEnTumnfE9767SbWFv7yrv2sguWUgwDAQaRmCg7zV6df72Qa822vUR6uqZ0AjPV69aSg/dfxk98uwNtKjrz7Rs1Grq6yYau7abNlwzibacsAvtvONsmv7Gtw35u+jF39MDD/47LXjlDlrcu4RWjFpLXf1dNGHtKJrcvzFtM21f2nnn2TRhg01LYXTrkxfT/QtvoP6BPhrI/pN8uqiLurt6aMdN3kfvn/kFSZFWntTE+/Tpm9DChS947Vfpko+vDkn9rrJcOW2TNJ/EB+QZmQQqF+8zDv5KNNmnrzljvTJd2aZEQ5PACjYnCkWTTGNcuy1zDoZ2Rn4+82tTgT++fNLyysbYvNovZZ9dNqYum59kp+iY10FJN8+y+8nVRqjdUN9L3lHtGiehHbq5caXSJSx1PVKmIZt87UmegZbYK7VRwgZ5qiMQirSrVkPnluS84yL3MeO+OgqoGQRGBoGBvuX06v170UD/S06Hu7qn0ka7/CoT7+M7Hshv7/0XuvmZi2jpuLU0bfkE2mzUTNpw7HQa1TuWli7/M72w6kl6dsyLtHIU0daLN6E9t/08zX/iCnp07ALq7SPabOUUmj56Jm0waQb196+hJa89S8+vfoIWjn2Vege6aZ9Jh9De746fF9tgz79jP1rTv5JG96jVDq/Pj8MdMECr+1ZQb/cYOuVdN4n7qhPFe0jcK8dNAS0R+2Z9tvjW312iXFK37gjOZnGHIWPlBObNu5SOOmr2UDv2d52gjuuPmV8dc6X56rEdqkW83/XNTw2129XVTd3dg//r6enJ/u0Z+lcdm3XkhWSLdyXczd2E7e95eikUyQkt14wVF2Z+JXilH1vQm2LZ97ekbk50mzaaNlQp3mNuiOR5h7SLS1GBatbJjRczbx6RLxE7ug0Xy1DE0/ZDMoZUHrsfJEucXTdZ8rYnLYd81RDgxrw55rQFksi7yuuKwpvje72xV9Zu893ZzLu/h0j96/qoNP3Rec18rmN2PXYerkwo3WevtpOrW9kWa081wwm1Jk5AifdX5mfivc8j3num0uRd84l333zOF7Axjw9dW4wASNFAz7lX70TjB8bREXteTJts+lZnz6xc8QrdP//f6I7nv08LJ62hjZd1014bH0q77f55GjdhqrPMkleeop/e8jl6YswzdNYBDxfu8fN+9SH1S0zH7nYJjRu1wbD6VHRdfVRU3vysWLOEvnffMeoqS6fsdaPYhirE+6mXXtlqf+7sI1g7JALYJa595VReW7xzkfwY8e6LrPvEPUQ7OwSSyuAS7spAlzj3CfyQ+JcI+FrFOyfclXh/yye/vp54t3utDPFu1hmK3OaN6ur6bfGeN8ouEe8ugS0d8aGbBboOXb/rBkBINIZYqzTpDRGJiLUjgi7/fbZyPnCRd84+W5S4bJPcnMjLrAhnrk1JpFTSviSPdEwjX3UEXOeZeX6EIuO+88i1VF4f056Y30t/VZxP7IaOc4hNwa/ySsWyKcz1DQWuLrt+102I0M0Jly92m5y/gvTQOMmTJrluh24mmb/V5jgTuJJUltC8qOicqSXef7tnJt5fdvrc1bMxTX7bndGRdy207Vc9SgM2XL48fv/bVe+lFd1r6PhDbmf7d/Hip+j8TEQfveVZtM0OH2Hz/+T6T9EzK35PXzr8XjYvl+G82z/cynLinj+mMdaKBxVdV5/BqPzrn1VZP37jzsNbB07Z+wauiaH0KsS7qlwq4H2Rbm1gbLoqV1XkXdskWZKP5fPiIZhURlNc679dgjtGoLvqDDldm3gPCfedr92VHj70wVYUfusjLkhKvNvwJAJMl7Eno1VG3nXdrpsDeZbc2zcLfIPIdzNCwsk1oeLO0JiIrzS67hP80hs3evLICW/uxkKsvRwrlW6LalcZF1Nf3VxeX3TVxVJiv5kHS6VjiY2M/Hkm6OuRMUW1728fzjyC3FeXGTV35TGFPBf9l/ghtb2koZT3RnnMtdj3G5G37ZJcr7Qanwhu/QasW/FnC+QYg5R4X/SbdwUj71N2vyNKvOvzVnL+hqLzoVWZkrptDrfdeibdvPhqOn3/O2nMmOERbTtvS7zf9mH69Fan07Y7HcoiPf/Hu9LMMbPosAO/z+blMpyTtas+J+75gyzyPmko+8q1y+g7d6voOtHfvuMSGts7cShtxZqlmXj/eOv7nHe3X7wrOyQCPlacm8vYXRwlkfdQ9NysU9elj9l1q+OSlQMqHyLw3Khvf3poeXxZkXflJRd9r0W8//pbn/YulVfCXX0ePfyRVp6ZHzvfK97L+BHSXR+KovqGhy3GzXwS4eUS0dwydt1GKPKu8rieSzftky57991giLkpoNqV8DD7IiTKff1hi2Yu8u1rL0a8h8aGq/5QRNquS8osJjot9S3EWCKaXX6G/JP2VWiMtP8yDgsaQSAk3LWDriXzrnKSZe4mtBgBrsvZUXlXfVJR7ovO19SxoeuGNC30O5ynjtDvV01YopupWrwrg16+a9dMvL/otK2rZxptvMf8aLtbrAWPvbjySI5J6raNfuoPt9M3Hjqejp91Ab15m/2CPr366pN03q0H0dEzT6Nt3xoW70sXP0Nzb9mfjtj8BHrrbkfnYmUWOvuWA1pfT977ymHifdXa17IbCoe10r787qtoTO/rmwgq8f612weXqZ/23uvFNlQVedcGcAI+r3jX9XPL1Tmxr+vR4toVtTdFO2evGDwyJkegCvGun32XPEOvgdQi3u/59tEtYb7HL/em33zo7qFn3LVwV8b87mOPtS7ib/roeR0RebdHlER45Y2Am21pkW4fU9+5GwGhZe+2P5Ln6s08EvHW+qHe4ezg89KmHSGRaotSLq+qNxQVNtO1DVydXKTd9tdls24r5saQfePJfo7e7kvnUmNPP0ivlNKbLZLzwjUupJE2qb3IBwJeAqaA9T0v7hLDqkJb1NvHdKO6DUl+3zP3um7XknrTOdcye+75dy69ouEjFdeS6wH32yKpQ3LtrwhF7mpDEeyY6LZtQN/yP1L36CnZj3ZvJtqzyPu9+2Yb1nmWzXdvTFPefutg5D17zrp/1UvUM2ErkU/ccv/Wb7NjU19OvOcN9qxZ/Rqdfs0etM/k/Wi/D/xT0IdXlHi/+SCavXUm3ncOi/f//c2/0+V/upDm7HM1TZm2tYhNKNNZNw+K979/96B4X7FmmSKV/buUvn3Hsa2049/1vXXCviv7d2Ir7au3DYr309+XhnjnhLuyVRK5jnkmXdfpEuN2mqsPuA3rIN4LD+9kKyhLvCsHTdEu3QBPg6lFvP/mos+0BPtf/ueerXYfOGg+uYS7EvhbHnZO28S7K0rJLbXzjTCXUIxZNq/qdW0YZy+PD4nsvO3Zm9ZJbzr4+LV+fB8+rYXKN8GKOVNdYtVVfyjqbLfHCVxbMPvKS5b1+248cGxibxZoGyXjOtQ3EqGu+djPKLv6lVt6b46XmHGBvCBQiEAooq0qDkWzQ0vUXfXam835ni0PReZ99obaMwGFbhKofBU87242z4lpqbC3r3O+Nrj2QvUUGlcVF65KvC9/6gpa9sSXs3e3Z0vHu0ZnmvyVzBPPZo7Ukwn3yVn62izfqzRxyzNo/FaDS7e5jyQ6zgn1YX1uPCYgqdtl3zcv2zsLOPXSFz51a9D8V155kub+4iN0zKxTWfF+zTWz6ZFlD9JpR97HIRGln/GLA1v5/vGvfpD9fxdd+D+fbQl49dq41X0rW2mje8ZmKYPC/YR9/jU7MkDn/tfgsvmv7HedqB2VqarIu0S4u4zknhUPiWfXzvCu/Ha70psDulwovxg8MiZHoEzxbjqXpHif/73PtZ5n3/3Gd6zXETriroS7ei5+i0PPrmW3+WEX+ywKqT62AOTu5Nt1uKKnZh3Speuu0Zp3wzrJBnl2e+YNAu4GgF0/x4xLV7aEIt62rdzNlVjBG5owhq4iPjtc9cWKd+lz5C52ofZdLKVXStd+BRLWMQxjx4LUduQDgfUIcNFsVcC3dN5OU999kXY7Kh4S4K5ucj3z7ouax9yMkC6zL3HocGIa4p2HbYrT0OZteUXsst+dS8uf/Q5viJFj7KafpQ22k78KTWIbtzGdz0BJ3a6y11/3d3TH4l/RuZ+4Jws8jfb6r8T7WTceTMduP4e23SUceb9g3jtp2qhpdPQnfhbF05f5tJ8PivdT3z8o3r/+34PiPVumMEy8ZxPrlng/6T2D4n3uLwfF+9n7t1e85xXuynaJeJdAlkbeQ+Let1w+Zjd7ia3IkwaBssQ7J9aTeOb9gUuOCy6V18JdXWg3P+QsZ+RdL4FS3Vdk4xW7+82IoU5zHTPTOJHim3RId4Pnni93bSZX1rvYQ0vruWX3vki3yVwq3l2nKcddlZGIb27S6OvrUPRdskkSJ9qlbLhVDL5n1CX94zo/Yp95t8+j1jm7buWFPRakl2OJDdK6kA8EhhFwLZvXGThh7MoXKqPy+145xz1D77rB4NuJnrNfpbcx8l70WpfnGi4pE3PjOIWzyJwXaXv0/CiUFmP7sv/7Fi374/miIhM2/xJNess/iPIO/U44nnnnxHreDeykhj3+yI30rfmn0hnvu4KmTd/eW+yVRZl4vz4T7ztmkfddD/HmW7ViMZ3y4/fQoTM+Tnvs+/dSM9luBuMAACAASURBVIL55lx/UCt9zgf+g8aPHlw2r/q+tSndrce10k7c97utZfOKlxLwy1cvpXNuGnx18zkHXCu2o6rIu9gAK6NEvHObv/nezS55Pl6Zw0XWffXn9Rnl0iEg2VleWxv7nndVjhPuKk8ty+YfuvT4VuRdv999h5/sNPSMuync1QVmxsFfYZfNl9GF9jJfSdRdtWsKIM4OOxIvibxLlqi7ovBFNsMz/ShDvJucbEaxkzZd3jepKjvybtormey5fLVvIJh1mmPCvBnArdqw7VLfY29mcP3CjWc73X58wfU99oaBZHzE2on8ICAmYEfMfcvWVYUSEW42bC+Vt42Sboqny/mWx5u2uVYAuGDU+Mx7GddyybWZy8Oli8dMIhm5Z8eLBD1eW/BdWrJgbtDTiVudlAn3E6NphIS4rox7ldyw38d1y+Zbv5GOZ+UlBr629AWa86MP0Me3+xv6yz0Gnx93fZR4P+PaQ+i4nefQrIB4f+qJX9H5t/8dnbbvxbTpFrtLTGDznHLt4KvpTtv/8pZ415+Va5bT6dd/rPX1rAN+SGNHZfsQrPso8X72z49sfTvvoJ+ybegMnSjeJc7ZUXNVxozG6zokNwJc7bl2npfYhTxpE5CI6yIeSOqvRbw/Mu+LQ8Jdi3h1wbaFu3K2LvFugnUJDF8EN/bOvM4vEe7KppB4N23W0flQvdwGdqHBFboZ4Lp5IJ0IcfmkEztte93i3cdMsrSdE7IcG5/PrrGsjvnqixnD0ryS80XSt756ilwIUbZ8AtKx6ms5NK4k46RUj4pG3qVLzkPPr9sO+Zbxh5buqzokNxS4iLtpS8nPvZs3LHUzrj1MVFpobwzpPhzSOji7Sh1vFVVWpXhXJi97/CJaumDwEUP7M/FNJ9OkbU+qyLP2VDv3oj3pDRNn0NFH/tBrgBLvc646jL6w2yk0623+yPstPz+TbvrTjXTeMXdST69/GX6Mp/9w1cGt7GceeNkw8b589TL6p//8fCvt/33woizt9VfFKfF+5nWfbqVdcNg14uZSE+9iw5ERBCoiIBHYeZqW1luLeH/s8hPWiffB6LtPuCtH6xTvUjFVRFC4xHuM4LY3qFOMQqKcW9ouHUxSG3U+6WQ8RmxLuIfyhESAzcElvl3l7TEjsdFuSyJOfG2rusxN4WImp6FIuW9ccOI9xEPVyYk8Sbr2WTp2ka96Aq5+c/WTLYpceyVoa7nxyY3F0rwOiVt7N/o8gtw0lIt4hyL/qh6XuPZF20NtcXaUBhcVdQqBgeyVY61reK+K3Ha1/l76u+/QkseHR+AnzTyZNtheC/dsu7S1y9eVe/0VZZ3is2nn9+cdSY8tWUAnfPQyWvTnBbSmfxWN6h1Lk6dsQVM3mzXIY8lCOunyA+jkd51B2+w8+N71JS8/RYteWNB67rwn+2/KJm+my68+PlsF0Edf+vwvS0Nx0pWD4v2cw64YFl1Xx1atWdFKGzNq3LD2VFR+zlWfbB37+hEQ76V1BioCgZoJ1CLeY316+pozYovkzs9NCPXkMzTp5Bo3J6VcZF26wZxvIzlfRJ6z0U43bwKoNNsue0d6rn6bo52fE9p5nuOWiGRlh0SIuMaBPSakz2VL25PUb4oj39J75WPomfOQ3dz54eJn9m3MTZ2QnVK23DhEenECRW7Ama37VqvY48dnMcZE8b5EDSDgI/DstdtmSd30hoMeHZZl2RPfp1cfOKF1TG1Mt8Gsweer9efZa7fL/uzPyv2uo+H+790/oHPuuZDG9g/QqH6i3uwGRr/ayb2b6C/6emnXqdvTW3c5kP75lrPpMzt/hl5+6Um656k76OmuVS2/e7PVpf3Zsv2+7L7Hsp4u+uwWH6T3HyTfyI+D98XLDsmsyZbNf+TbNH7M69F1Va4ne0xVffr6h78dYPmqZXT2T49v3Yr55qev5poYSkfkXYwKGUGgFgKVi/davEAjIAACIAAClRPgVlooA3yrUVzHfTcC7HZC9VbuNBoAgRFI4OkfTWt5vdlfP0zdvevEYSYKu7LXj7181xezV8Ktoql7/UvrX+pf28rbv3YZPfezHVp/z/joix1Nbfmyl+mGH59KM2bsRDO33ZvGT5xCK5cvpmee/C098ugtdPdLj9DCUUqcd2XifoAm9w3Q7hvMpJ223Zfe+KbdaMKkabRq1VJ66vG76Q9/uo/eu98JNGV68fe7a6jHXXIwrV67Kou6j80uuoMrI9hPdjNh5ZqVNDpbuv/dYzr3mXfWT2QAgYYTgHhveAfDPRAAARAok4AprF31+jZlVHl9q0lsYa/z5nkspUxfURcIjFQCf/r+oHh3fbpHb5odziLLq5/z5tniE50t3rl+71u7mm677qt002M30jvf+Hb64KGn09hM4Nf1ufL2i+nXv791XXRdxeAln65WVH63N+9Jn37PFyQFWnkQeRejQkYQqIUAxHstmNEICIAACHQ+Ad/jL5JHVOxHPBQN1zF93NzbwSaHJfOdP5bgQdoEnv7J22lg9eIsmv5ylKHdvRtT1+gNacah90aVQ+Z0CUC8p9s3sGxkEoB4H5n9Dq9BAARAIBcBLvKuK7X3YJDsn2AKd1vES56Rz+UQCoEACIAACHgJQLxjcIBAWgQg3tPqD1gDAiAAAkkTcInw2Mi77aBvp3nJM/ZJw4JxIAACINDhBCDeO7wDYX7jCEC8N65L4RAIgAAIVEcgtPGc700K2hr7eXjfqw59b07Acvnq+hU1gwAIgICLAMQ7xgUIpEUA4j2t/oA1IAACIJA0AW7XeG55vHQnea6dpCHBOBAAARBoCAGI94Z0JNxoDAGI98Z0JRwBARAAgeoJuJayq1a5Z9Jdm92FNrEzN6yzl9Wb7VXvMVoAARAAgZFLAOJ95PY9PE+TAMR7mv0Cq0AABEAABEAABEAABECgrQQg3tuKH42DwHoEIN4xKEAABEAABEAABEAABEAABNYjkJp4nz59E1q48AVvT6l0ycdXh6R+V1munLZJmk/lN/PGlJP4jzydSwDivXP7DpaDAAiAAAiAAAiAAAiAQGUEOlG8h8S9SxRz8Mz6bBGtv7vEtfRGgmqfuyEA8c71Uhrp8+ZdSkcdNbtljPpbf/Qx/d2VZpYNeQPxnkZfwwoQAAEQAAEQAAEQAAEQSIpAFeL91EuvbPk4d/YRrK8SAewS175yKm9MRNsn1rXhtnj3iWyfuOdWEeh0iHd2qLQ9gy3cTcGeN83lFMR727saBoAACIAACIAACIAACIBAegSqEO/KS6mAl4pnW0z7vqvjtnjnqEsj77oeyZJ8iZj33WSAkOd6rD3peQV6qBzEe3v6Eq2CAAiAAAiAAAiAAAiAQMcRqEq8SwV8XvFeJPIeip6bHaij+KZod9kr6XRXhB3iXUIujTz2kvfQ95i8EO9p9C+sAAEQAAEQAAEQAAEQAIHkCVQp3iUCPq9412C5CLe57D3UGT5xrcqYS/E5e7kO5wQ7ou4cwfakc2JdWWUvo9eWup6Ht4+ZXmHZfHv6GK2CAAiAAAiAAAiAAAiAQNIEqhTvkqXzeZ95t8U7J4pDYt/sIG7DuqLiXbXl2gRPc+A240t6MDXYONdmc3pTOiXEpUvqFSJu4zqI9wYPJLgGAiAAAiAAAiAAAiAAAnkJVCXeJcLdZTMXeQ6JZ58otp9pt9st8sw7Z2/Ix5iN9fL2L8qVQ4AT3EmJ9xUr15bjdYW1jBvb26q9E2ytEAOqBgEQAAExgSZeN5vok7hDa8zYRM7wqcYBVGFTqfZjynZVId7zCnc1NDgxLInUq3p8u7hzkXOzft9y+bJEd1n1VHhKoep1BGKeY4/J6wJcOPLeCYI41YsiRjwIgAAIpEqgidfNJvqU4vhpImf4lOJIi7cp1X5M2a4qxHt8z71eQiLeuaXlrgi878aALaBN4c+V4WzlOEC8c4TSSneJcm2h5D3vKi8XwVd5IN7T6ndYAwIgAAJJEEh1MlkEThN9KsKjqrJN5Ayfqhot9dabaj+mbFcninfJqLKj5qYot6Profp8kX77ffISm6SrBuwbCJK6kad6AhLhzVkhqQPinaOIdBAAARAYgQRSnUwW6Yom+lSER1Vlm8gZPlU1WuqtN9V+TNmu1MR7vSMGrYFAHAGJ+PbVKC0L8R7XJ8gNAiAAAiOCQKqTySLwm+hTER5VlW0iZ/hU1Wipt95U+zFluyDe6x2jaA0EOAIQ7xwhpIMACIDACCSQ6mSySFc00aciPKoq20TO8Kmq0VJvvan2Y8p2QbzXO0bRGghwBCDeOUJIBwEQAIERSEA6mXx13CjaaMUaLyFfOldOVyjNJ+kiqU+SupDHT6CJnOFTM0Z8qv2Ysl0Q780Y+/CiOQQg3pvTl/AEBEAABEoj4JtMKjHNfUwxb4tv/d0lyiV167ZDNwx89qU6QeZ4dlp6EznDp04bhW57U+3HlO2CeG/G2IcXzSEA8d6cvoQnIAACIFAagZB4j4m0c+I9JjJfNAqf6gS5tE5LpKImcoZPiQyugmak2o8p2wXxXnDQoTgIlEwA4r1koKgOBEAABJpAoI7IOxdFN8V6UeGu2kp1gtyE8WL60ETO8KkZozTVfkzZLoj3Zox9eNEcAhDvzelLeAICIAACpRGIibyHouemQSpiby6N19/tZfYSJ7BsXkKpPXlSFSJFaMCnIvTSKZtqP6ZsF8R7OuMXloCAIgDxjnEAAiAAAiCwHgFOvHPPp2txbUfPVUOmaPctq6+iS1KdIFfhazvrbCJn+NTOEVVe26n2Y8p2QbyXN/5QEwiUQQDivQyKqAMEQAAEGkaAE+/aXW45e+wz71x9RTCnOkEu4lOKZZvIGT6lONLibUq1H1O2C+I9fpyhBAhUSQDivUq6qBsEQAAEOpRAjHi3XZTuNq/LhfKXiS/VCXKZPqZQVxM5w6cURlZxG1Ltx5TtgngvPu5QAwiUSQDivUyaqAsEQAAEGkIgRrxzYt0U6a5XxZW9MZ2vC1KdIDdkyAy50UTO8KkZozTVfkzZLoj3Zox9eNEcAhDvzelLeAICIAACpRFwTSYlz6f7nnHXhvne7+7avK40Z9ZVlOoEuWw/211fEznDp3aPqnLaT7UfU7YrNfE+ffomtHDhC94BodIlH18dkvpdZbly2iZpPkl+n6/avti2JNyQp/0EIN7b3wewAARAAASSIxAS73qzOnNTOu0Atwu8b6M7iPfkhkBug1IVIrkdygrCpyL00imbaj+mbFcniveQuFej0RS1ErFv1mcLYv3dJZQldeuzI3RDIK8Iz1sunTO28yyZN+9SOuqo2S3D1d/6o4/Zx810s2zIc4j3zhsXsBgEQAAEKieQ6mSyiONN9KkIj6rKNpEzfKpqtNRbb6r9mLJdVYj3Uy+9stXxc2cfwQ4AiQB2ietQVNoW71wkP0a8+wSzT9xLVwCE6jUhqvpcvnM3NNiOQAaWgC3cbcFufteV2YJdIuAh3tmuQAYQAAEQGHkEUp1MFumJJvpUhEdVZZvIGT5VNVrqrTfVfkzZrirEu+p1qYD3Rbr1yIlNV+WqirxrmySCPBQVz3sDwF4FEFoVUO+ZNzJag3gvsZ9TvSiW6CKqAgEQAIFSCTTxutlEn0rt9JIqayJn+FTS4GhzNan2Y8p2VSXepQI+VpybgtU13HRkOvRceN4ot123vlEgGfZmxDwUPddRddN+s37TBoh3Cfly8nARdFdE3Rdl56LviLyX02eoBQRAAAQaRSDVyWQRyE30qQiPqso2kTN8qmq01Ftvqv2Ysl1VineJgM8r3vXI4parc2Jf1+MS+6aQ9gnlos+d5ynvi8DXe7aNrNZ84lxTkCyZ13kh3jMSqV4UR9awhrcgAAKdRKCJ180m+pTimGoiZ/iU4kiLtynVfkzZrirFu2TpfN5n3m3x7nvOnbs5YI8yX/52iHcJG/vmQ/xZgxISAoi8SyhF5En1ohjhArKCAAiAQK0EmnjdbKJPtQ4KYWNN5AyfhJ2feLZU+zFlu6oS7xLh7hpOXCQ6JMZdAtuV325XumGdSyhz9rpuDnCnkb1k3rVUXtUR2zbXLtL9BGLFeyi6jsh7xjnViyJOAhAAARBIlUATr5tN9CnF8dNEzvApxZEWb1Oq/ZiyXVWI97zCXSJIpdFo3zPvXCTerF8imvMI6JhVAq6zAO95j782FC0B8V6UoFU+1YtiyW6iOhAAARAojQB33VTva3e9m10f14aM3+08Wn7fKevZ5Ttul7PzceVCADifSoM3witqIuf/v71zgdasqO583VfT3dA8mkdaDQK2D5BogADLiATDxIhG4wNE7SSmbUWCwySCZI2GFiK2yvgAzRgdMem0j+kRGTRGMRIiwyggGIIsCWaFBeODhy0i8rJft++9c+q7FNStW1V71zmnzrdPff+Pxep7v1OPvX97f9+t/6nHgU9lJLXUOEq2K4d4b5JNlBimrts3ACih7t4scA+LC91MaOOgOM6+dWolQRt2NInVqNX1CXjDwN3zXvewOt0eDqwbtcyCvyAAAiDAIOAbTGphbl5auJtXSMjHBLxPhOv3zMsW/KZsE+Gu25U6QGaEo1dFSuQMn3qVgkFjpcZRsl19FO+cbHVnzXUd3wnu1PPRQzP9vpPnKbu4qwaMrT6BH+qD8oOyDddpAtRyd7oFpThtQLxzSKIMCIAACIwYgdhg0p5dtwW9T9iHsMWEuH3NFvQ+YZ8SFqkD5BQf+lC2RM7wqQ+ZR9soNY6S7ZIm3ukoowQIDI8AR3yHrOPWhXgfXnzRMwiAAAiIJUDNvNuG+2bhKceomXe7vm8Wnmrfd13qALmOL5LrlMgZPknOOL5tUuMo2S6Id35+oSQIdEEA4r0LyugDBEAABHpGIGXmPSTezay5Ed++WXSDJSTQsee9Z4lTmStViDQhCZ+a0JNTV2ocJdsF8S4nf2EJCGgCEO/IAxAAARAAgUUEQoNJs0zeCHb3gLqmB9b5BD9m3vuVoFKFSBOK8KkJPTl1pcZRsl0Q73LyF5aAAMQ7cgAEQAAEQMBLgBLvupI5bd5twJ6JTz1t3j20Dnve+5egUoVIE5LwqQk9OXWlxlGyXRDvcvIXloAAxDtyAARAAARAgC3eqcfDubPuuuEU8R46VR6nzfcrSaUKkSYU4VMTenLqSo2jZLsg3uXkLywBAYh35AAIgAAIgEDr4t0W8ZQgtzunyjYV8VIHyKWlYImc4VMZWSo1jpLtgngvI/fhRTkEsOe9nFjCExAAARBojUCdA+t8M/PuHnZjYMqj4uwD7/TPdZ/3LnWA3FrQhDRUImf4JCS5GpohNY6S7YJ4b5h0qA4CLROAeG8ZKJoDARAAgRIIUOLd+OieNO++n7Js3hb25mf3sDrf+1zeUgfIXPv7Uq5EzvCpL9kXt1NqHCXbBfFeRu7Di3IIQLyXE0t4AgIgAAKtEZA6mGziYIk+NeGRq26JnOFTrmzptl2pcZRsF8R7tzmK3kCAIgDxThHCdRAAARAYQQJSB5NNQlGiT0145KpbImf4lCtbum1Xahwl2wXx3m2OojcQoAhAvFOEcB0EQAAERpCA1MFkk1CU6FMTHrnqlsgZPuXKlm7blRpHyXZBvHebo+gNBCgCEO8UIVwHARAAgREkIHUw2SQUJfrUhEeuuiVyhk+5sqXbdqXGUbJd0sT7qlUHqC1b7gsmjr7OebltmHbd9kP9cctxbEEZEEghAPGeQgtlQQAEQGBECEgdTDbBX6JPTXjkqlsiZ/iUK1u6bVdqHCXb1UfxHhP3OuNsoW4y0K4TEvJ2toZuElB9d5vx6K1rAps2bVRr164bdKt/Ni/znmuPWz5Uzq4H8d51VNEfCIAACPSAgNTBZBN0JfrUhEeuuiVyhk+5sqXbdqXGUbJdOcT7+o2bB4HfsG4NmQCcmfSQ8PY1rsvGZs19/flm6XXbvn5Jh1CgWAIxIW5fMwCMuLcFu6+cCwzivdgUgmMgAAIgUJ+A1MFkfY+UKtGnJjxy1S2RM3zKlS3dtis1jpLtyiHeddS5Ap5anp56Xfftm3m3MzEmyu3+ODP03WY4ehsmAYj3FulL/VJs0UU0BQIgAAKtEoh9b7rPbg89y90YZK7rf30v8yx397r9vv2897qO4m9BXXJp9UrkDJ/SckBqaalxlGxXLvHOFfCp4pwjzKmZ95B49+1/NzP1WC4v9VPfjV3ujDn399CMfGz5PGbeu4kpegEBEACBXhGoK959Qt4W764IDwl/+32f6K8j5qUOkHuVGAxjS+QMnxiB70ERqXGUbFdO8c4R8HXFu0nHkOA2YtsV31R/drv651A7Pfg4wMQWCcSWxetuXDFuykO8B4Ig9UuxxZxBUyAAAiDQKgFKvFOdaXEdmml36/qEuCve25iFx98CKmrtXC+RM3xqJzeG3YrUOEq2K6d45yydr7vn3RXvvuXuuozdvtkP7+apK9Bd0e7O1NvXh53z6L8bAtyZdm0NdUgdte8dM+/dxBS9gAAIgECvCIQGk7GZ9ZCDvpn3lKX2trin6sUgSx0g9yoxGMaWyBk+MQLfgyJS4yjZrlzinSPcfSnFeVQctezd3asemm2PPSYulO5YPt+DL4IMJqaKd9eElEPrIN4zBBBNggAIgEDfCfgGk2Ym3SemqaXxhkdsBt235z11fz3E+/AzT6oQaUIGPjWhJ6eu1DhKtiuHeK8r3HUmccQ7J+PsU+cp8Y5nvXOIjnaZFPFuk8Ky+UDeSP1SHO00h/cgAAKSCXBm3m0x7xP22j9fGZ/fZpl97MaAaa/OfnddF38Lusm4EjnDp25yJ3cvUuMo2a4c4r1JnDninZr95h5YFztNntpL38RH1O0nAZ+AN55wnvOuy1JL5nUZzLz3Mz9gNQiAAAhkJUCJd3emnXNQXWgfu3GEOryuyZJ5iPes6bKgcalCpAkB+NSEnpy6UuMo2a4+indOxvn2qet61Pu+A+5Mf9RNA45dKNNfAhzhTXnHaQPinaKI6yAAAiAwggQo8e4T3Bzx7UPJOYyuqXCHeO8uiaUKkSYE4FMTenLqSo2jZLukiXc52QRLQGAxAY74DnHj1oV4R+aBAAiAAAgsIpBTvIcOoPM9Hs59BnzdJfMQ790luVQh0oQAfGpCT05dqXGUbBfEu5z8hSUgoAlAvCMPQAAEQAAEGol3XZlzEF1sX7tuwz6wjiPwU8MmdYCc6of08iVyhk/Ss45nn9Q4SrYL4p2XWygFAl0RgHjvijT6AQEQAIEeEagz827cs/fDm/fcGXQbRWg2PXYIXp0ZeKkD5B6lBcvUEjnDJ1boxReSGkfJdkG8i09rGDhiBCDeRyzgcBcEQAAEOASkDiY5tofKlOhTEx656pbIGT7lypZu25UaR8l2Qbx3m6PoDQQoAhDvFCFcBwEQAIERJCB1MNkkFCX61IRHrrolcoZPubKl23alxlGyXRDv3eYoegMBigDEO0UI10EABEBgBAlIHUw2CUWJPjXhkatuiZzhU65s6bZdqXGUbBfEe7c5it5AgCIA8U4RwnUQAAEQGEECUgeTTUJRok9NeOSqWyJn+JQrW7ptV2ocJdsF8d5tjqI3EKAIQLxThHAdBEAABEaQgNTBZJNQlOhTEx656pbIGT7lypZu25UaR8l2Qbx3m6PoDQQoAhDvFCFcBwEQAIERJCB1MNkkFCX61IRHrrolcoZPubKl23alxlGyXRDv3eYoegMBigDEO0UI10EABEBgBAlIHUw2CUWJPjXhkatuiZzhU65s6bZdqXGUbBfEe7c5it5AgCIA8U4RwnUQAAEQGEEC1GDSPMvdoHF/1+/7yvhQ2s9sN892p5DjOe8UoeFdp3JneJbV7xk+1WcnqabUOEq2C+JdUgbDFhBQCuIdWQACIAACILCIgG8wyRXWujEjrm0B7/s5dhMgVLduuKQOkOv6I7VeiZzhk9RsS7NLahwl2zVs8b5q1QFqy5b7vIE21zhl0jLlidLctmPl6vaNeiDgIwDxjrwAARAAARBgiXe7EGfmXZd3BbgPdWzmXV/z3TTAzLvcpJUqRJoQg09N6MmpKzWOku3qk3jXApr7MjcEuHXs8r6fdb8Q8Fz65ZbbtGmjWrt23cBB/bN5mffM775rdt0YIYj3cvMHnoEACIBAbQLUYLKOoK478869UUA5S/lE1cd1HoESOcMnXuyll5IaR8l25RDv6zduHqTKhnVryJSxBXFMaFOz81RHrvAOCXHXnlC/VH+4Xh4BV7jbgr3uNR8liPfycgcegQAIgEBjAtzBpG+vu+ncCHx7Cb3PMM7Mu5mBt/9NdZLrU2q7KL+QQImc4VMZWS41jpLtyiHedTZxBLxPrNtimTPTzSmj7eGId+4svW4Por6M74wUL+oK9Fg9iPftu1JigLIgAAIgMLIEYoNJau+7K8Z9S9xjot+Fbsq6/6YGR+oAOdUP6eVL5AyfpGcdzz6pcZRsVy7xniLgfUvc9Xu+Pe8cge0T1hzxbmcZ96YALzNRqu8E3CXvsd9TykK8Q7z3/bMB+0EABDoiQIl334F02rTQEneO4I+Vwcx7R4FvoRupQqSJa6Ps09Il0+qhW1+q1MwjfoQTK9Rez/ma2r5zqgniTupKjaNku3KKd46A9y1Td0V7bCl7TJRzhL5JTFfwh+pixr2Tj7K4Tnz71UN73iHeGeGT+qXIMB1FQAAEQGAoBCjxHjOKmnl3l9PbbcVm11Nm63324W9BN6lUIudR9mnp1A714M2HR5Nn76NuU9und+smwRr0wonjxNg2det3P61uu+er6oGxn6pHp3aqmXGllu4aV3tNr1AH736kOuI569Re+/3645Zse+ROdcv3/k7d8Ytr1UOTD6ttU7vU2OyY2n3XlNpndl/1zP1PVEccsU6NL9nfaz3HLrvit3+yUX13y1fV7NyMmqv+47zG1JgaH5tQzzngRer4p5zBqaK0XTnFO3fpvHtAXFvi3YZQd+Yde+BZqVR8oRRBOVl1gwAAIABJREFUnlLWBy77nvdnrnlvcsBu33xusM7yZVNq67bppDZTvhQfrNrfm9F+qBy3vnYgtaxxWtvn1vW1Re1FjZ3WbM+A+faYprTNGXBzTqTW/nNOmOb0p9sKlaPq+65TdVxxwvXFTfSUflLr1uWR9GFE4d4Q4H5vUjnp2/dunyDvfqZt8W5gtTHrrtvi+tSbIAk1tETOo+zT0kq8Pvjd49Xc7P3ejBsb30/tfeS3KvG+RGhGPmEWFcfvf+9v1FV3f1w9smyX2n/r7urJU6vVXktXqanJpeqRrT9V9+34gbpnt5+p7dUig2c8dIA67tC3qpvv/Jz6/tI71OSMUk/evlKtWrJa7bniQDU7O60e/uU96ic771Rblj6oJufG1QkrTlbHPO9dizhRdrkVPnrTy9T07Ha1ZGJZdWmMyX1O7ZzZpibHd1NvO/oKVp2c4p0j3LWR7gy3u1xel4ntg+eKcm45Y1PohgILLAoVRyBFkKeU9YHqRLxf88HXPt73+Pi4mv9/Qk1MTFb/T6jJyfl/9XuHr/2oCol3LdwHoochrm1nQ1+KWvByX66gt8Vy6GdO25SAt220beCId91/qiBzRbvxIeW05zri1hXv1B5Z3/La0DJeNw7U8l27fEhY+Nrk3Fiw63FFDyePQgeChR6zNfgcVY/g4vrBiQ/HTpTpDwHf92adz04od3wz7K5w5y7N51KlBsjLlo+pbVvnlPnXtOv+Hno/VM61T5fzvXTfvhe3XS6H3OUozrn7z9H+KPukxfsvbq7E+0xAvE/sp/Y5Ko94D03YxCZyYteoOF58xVFq+dwytea4S9SKffyrDcbmHlHfvflv1bU/+Z9qy4ppte+j4+r4fU9RRx/zVqUm9vam3/S2e9WXvvEWdedud6t3vuiWRWUou9wKH/mXV1RvzanTj/6UWja154LLenZdv/SsvP3aNv2w+uRNp1Vvjam3HfNl1sckl3hPFe6pe95TxLwBUVe86/rY/85Kp6ILpQjylLI+aJ2Kd0q46+uHveHiTsV73Vl2jnj3CWxu5sZuFpg2TPuxGwCp4t20HRPgnFl3ziA/tLS2js11xGVqP6EbBrEbCdx4+8pxb4Jw/eAwooSWtpO66dDEZ9SVQ4A7mOTkgzv77uaRT8ibMiEiqTfLdDs+n2whbYvnkJC37eGIcLeM6cMW5O7P3CwIiX1u/VzluFsufDdHjU1tXvPd3ExpP5Q7ufiltGsmNXQdd2Ijdi3Fp4F4/9fjKvH+c69pYxP7qn1+47rWZ95DEzaxiRxqkof6Xtv8lRerbePT6k2/dzUZhp077lUXfuv31BsPvkAd+PSXk+WvuOqN6u5t/6FO//3rF5Wl7HIrfOQ7rxy8dfZxX1CzzoqHian51akz0wsnqMarOF503amDa2879u9Je02O5Fw2zzLisUIhcW1m5qlnr9sz+L7965z3tCm+R9eZ1QD6Ova8p0S1rLI+UW485DznXZflPOu9M/HOEe565v1Zf/ghr3g3d1LbXDafc+bdtO27OVBnyb17syCU7pybEbouNeB2RVyoP87MNCX2Uz66oQE7x97YYM21gTMrHRMcoZlwjq/ubGPsRkjosVnuDGasXw5Tuz6VOxwfUUY+gdTBpHyP4svmKQHtCmUjyn2C32XhmzmPiXefwB8MpB9bGeD+LI19KHfc747YDcU2rtl/6+r2bdhK/Dy44yH799i1VJ+0eH/gX14QnXlfecy1nYj32FiQM06k4njj9RvUVQ9drs576XXVzPXy6EdrIN6veZn640POUwc9c15Mx14f/Ydj1erdDlMve/GnFxWj7HIrXHSDEe//q1Lpeun8/Gtscrv66xv07LpS//l5n1Jzu5Y+UXViWyXeXz/4/ezn9Uu8U7PisZlv6prmwTl9Xpez99rH6oWuUTmC6/0mwBHelIecNjoR79/88OujS+XNMnr97zPWfKBT8c6Z4faBjs286/K+fel2O9xl76EbDCk3BXz2x2ZrfeW5YlbX5Qh6tw/OjG8s4TlCmlM/pUzdPuuKX87MubGfmrXn2MCd0ae+iHC9nwRSB5N98JKaebd9iIlyn4iOLW1PEe/GBu5SfYncubnThkCnbg7X2Xrha5Pr0zDjkbqUPMWnrTcfW4n3n3ndG5vYXy0/6jutuk4J8VRfH/9cVQew6de2wNOHfnbv9eqiW89UZx72AfWUp/5O1Kcd2+9S77/6leqNq9+lDnpWXLzv2rFFbfjGS9Wap56lnvlrf7So3ZRY6Mofuu5VgzbO+a3NC8T7+OSO6obCawbX3vHCy9TsLusQwUq8f+iba+brHfclVrxyLZtndY5CINBDAhzxHXKLW7cT8X7txX8Q3ONuC3f98+rXXbhIvMfuJnPiGtvzniqCXTFtRLpth2mTs5+dEvmmXc6+eruMPVsb2/ds291kGTslZCmx6M4UU/vXfbPRvkOwQiKWkze6TIiJvuZbCmzejy3ppVi4trn9UPW5sXd9M/1SPtdZrszljXJyCKQOJuVYHrYk5lNsVpua8fbNwttW+JbmU8vmQ7Pvul3pe+C5udOmePd9H3Pb933nut9zXJ+G+TlIFbQxn5bM3l2djL5ST+VWon2reuA7J1YH1gWWzY/vq1Yee7Uam6hmqqt91rM77lc7Jw5shGJY4n1yfIc674vPVyfsc5I64YT4gcvbtXi/6pVq3TMq8X5oXLzffutn1Wd+dLE694TL1bIVhyxik5pfH/zWvHj/8xc+Jt4ntle/zalt04+oj117+uDamS/4ZLUffkX1U3XGxkw1A1+J9w9eMy/e//x4iPdGCYrKIDBEAp2I9+s/+gbv4XSucNe/H3Lq+7zi3WWUcmhdGwfW6f59B8a5y+NjIjtlmb7dn3toXcqy+zqzpz7xx5l51za7gyX9nru0OyaoOTcaOEvFY+KfmpU2ueZbZrkoD6tD35qIa7s9ShS7caG+N3z2c/qAeKfIjsb11MFkH6iEfHLFd8qBddpvW2jbvxsm7v75OnvlTVtS97nb8efkDvX9xBXese9fbhv2d775m+XmM8enYX4GUoW7tjXm09x9n1eP3vkONTZeHYY2tqTS5L+oaiw8AO0Jfycq4b5P9euuqtyDao+Dz1djT3pjbRycCZs6/lI+G4MvufTEasJpUr35Nf8U9WH7trvUhq+/Sp122HpSvP/j196ibnv0e+qcU2/wtpmaXxdec/Kgnb/4nWrZfCXOL/6/b66E+6ODx8btnNFCXlUn0S+troxVAn4PddYJf1O9M6fe98/zy+bf8cLLWfHBzDsLEwqBQKcEOhHvN35s3aJT5X3CXb930CkbggfWaTJt73mPneAei0TdA+u4e9Ltvu0bBNQNALf9JuKdK6RtW90Z+JCYN3V8gjQ24LLrUSsFYr5zP2VcIcuxeZC/R78/+ZR3Y2vKTLmPu+tz6g0ZasafyxTl+kEgdTDZB68o8a59MKfNu/64At2U1f/6xL7blnuKPTWbb/rnlpPEn5M7bYp36m+B77s39n3mu8bxaZgxqCNmKZ9mfvgBtfWev05ya+mT3qymnrb4UWgpjdgH7T3+9895ylAdfwefVWLZvC7zz1eera596FvqfX9wo9o5XT3gPfDS4v2CK16tTj/8XHXQYfGZ9//++ePV/lP7q9ed/EVvaxy77Irvu3pevK//3Xnx/uH/My/e1dxC8a7G5sX72397Xrxv+Kd58f4XJ0K8p+QkyoKAJAKdiPebPnHagsfBhYT72Ni4eurJFwxVvPuCQy2t9x0mx30WO5UMsRPlc5w274pv277YNVOOOwvi+h0Sv6li1x6kpYhNTllqsGkzyHUIHGUnJ36xnKvDm8phXO8ngdTBZB+8DO15jz0eLrb3POSz73A7iPcnaPm+Z2Lfr21c435/239D7PhK/jzkFLIzd31cPfrDC1kf792f+jY1edDZrLLcQl0/Kk7bddedV6q/unm9Ov9Fn1N77P2soKnbt1bi/SuVeH9ONfP+bP3oNv9rfO6X6p1f+G11yoGvV0c+/yxvodT82nDVKYN2zn3xZ9XYbHVgXbVsfq4S7nrZ/EVXnzG4dvaJnxgsmx+rBLxeNj83vk2998r5/fbrX/S/WSHAzDsLEwqBQKcEOhHvt3zqjMef4x4T7voL5sBXvzsq3uvQ4e559y1H5yxR983Cp7QV86lN8c6ZHeaIv5QZC+6AyTdj7+PCPXyojVl30z+3T1O+jgAODWa5+R6beYq1ETpc0Jcr1I0Drq0o1w8CqYPJPnjVRLxzD5ALHU5n+FCPirM5xpbvS973Hssd7vdj7O8V5xr1t4fTxoJYMGZsh/EZqCvcta3cz/js3Z9SD9+xIereHoe8vRLuf9o6gmGI99npB9S5l75Yvf7Zf6Kee9Sbgj5p8X7+35+szjjiXHVwRLz/7J5vqwu/+afqXSdeovb+lSO97XFjYSpf8PX5Q+ne9dLPzIv3x15jEzvVeV953eC3C17++Wobw5LHr2nx/p6vvWHw+3knXcaKFcQ7CxMKgUCnBDoR77duPHNwYB0l3LXnXYn3lNPeQzPvdqRCh9RxDprjRDx2MyDWR0iMU0IsNjOSMujxifLYcm3OzQPNi2MD5aPNnVOWGgya9jizSm7Mqf65HF02dXzUdXw3LCgbOXmMMv0hUEeAxfIvxXNurnHLmb5jPlGPbqNOjH+8D+txbiGfOXvqqf76KN51vNwXZzuQyStT13fT0b1G3RDltGHbmiquUvK9btnY8nLO0vMUn2Z+fIl65I73eE3d42nnqMmD/6yuG53W4/r84Y0nqKfscaB63amfC9qnxfu5l71G/Zej36kOPjw883791RvUlT+6Qr3/tOvUzl3+Zfhcu4wx539l/nntf/mKTy8Q73Pj29V/+8e3Dq7915d8vLr2xKPitHj/yy//8eDau1/+BRZ3iHcWJhQCgU4JdCLeb9v0Zyzhrj0fhniPCXnfNW0nd688Z2k7J+JcG91yZrAUmmEN9R0TqhzhbNr19c+5MUAJYHsQyN2XHuPMEQGxgWcKE5tN7GA9qpyPAffmByfuVAw4eYsy/SXAFe++z4X2mnM4IkXH/nzYZUPvU/1S4t304T4mzn3fd8Cdr67rX+hUevfGga7nO5jOPehO6uF1qUKEygMJ10fNp6XVI8f0a2xyefVYtfmD6nb98JPq4dsXzsCvWH2Omlo9L9yXLZ2oniu+dfDzdvsRZRIC+JgN3Dh+8fPr1L8/fIc667WfVg/89A41PbtDTU0uVfusPEjtvvIZ8zx23q/e/pmXq3NecL468NCTBu9N//Je9cB9dwwOjZuo/lt5wNPVZy4/s1rSPqNOX/e1IAmuXaaB9V+cF+/vfc3nFsyu6/fGJ6YH12Znphb0p2flz73sDwfvbXg1xLugtIQpIJBEoBPxnmRRVfj2zeemVomWj30pxpbF60a5B8xRz2OnHhtHOWzfBPDZ5Z5Ib9oLiVJKrNoiULfFnaXgzE7bgt79OTYot+3w9eOzU78XuoFhM6d4mHaoGwWuDVS7Mds4Nz6omyxUXsViG9u3H2LN6Q9l+kEg9L3p3iDifOY5Hsc+K+7NMbs9zg0wUz51gMyxG2UWEyiR86j59MDXf60K7LhaedL3FgR45p5L1YO3zO/b3vPZ71ZTh5y24PoDX39u9ftsVe/fRH40uHG8/ZbL1HtvvFgtnZ1TU7NKTVaHws3qk9yrifNfmZlUR+13uPr1I1+hPvKN96g3HfEm9fP7f6Bu/PG16q6x+Zsek9U20NlqD/pMtd380Ykx9eaDXqKOPyl8kB/XLgP1HZe+trKmWjb/qo+p5bvtsYD1RLXSVb9mZhc+HWDrjkfVe750pn5wnLrwtZey4oOZdxYmFAKBTglkF++dehPoLPVLUYLNsAEEQAAEhknA973pW2FCiXfuE0JSxLsr2KmbZIYj/hZ0k1Elch41n+7/8pMGyfLk3/83NT75mDisROH26Um19ea3V7O9O9Tux3xMLZ2qBOLsrkHZ2V2Pqnv/QYt+pfZ7xU+6SbbEXrhxnNv1kPrqF9arAw98rlp96G+p5XusVNu3PqTu/sG/qtu+/w11w/23qS1TWpyPVeJ+Tu0zM6eO2XO1eu6hJ6pffdrRavcV+6sdOx5RP779BvX/fnST+k8nnaWW7b34+e51v5vO/uyp1RL8HRX/alm8PpCO86puJmyf3q6WTC5RF/0R9rxzkKEMCEgkAPEuMSqwCQRAAASGTCAk3o1ZdZeuh9yixLtdz+2bO/vOHbgPGX3vuy+R86j5dN/l8+Ld9xpfoq9VM8s77w2WOeDkfot36kO4ZHJWXfPlD6or//0K9Zu/eqx6ySnnqbnJPalqweup+fWl72xU3/6Pqx+bXddz8JzXmNKz8kc//Th16m/On0hPvTDzThHCdRDongDEe/fM0SMIgAAIiCeQsuc9tp0k5Ghor7xdPnRwoinju4EQ22ufOkAWHyShBpbIedR8uv+rz1dzOx+qZtN/npRl45P7qrEle6n9XnZ9Ur2uCkuNo2S7PvE/LlFn/MlbkkP07XsfVr+x3/LkeqgAAiAQJwDxjgwBARAAARBYREDynnfqMLxQOKUOkEtLvxI5w6cyslRqHCXbJU28r1p1gNqy5T5vQrrXYmVDGU3VCV2n6pXxCYIXEghAvEuIAmwAARAAAWEEpC2bpw6z1PgoUS91gCws9I3NKZEzfGqcFiIakBpHyXb1SbzrJLNFtP459DI3AGJlTF37ZkHoBgHEu4iP+NCN2LRpo1q7dp3S/7ov/b77MuX1+/bPMUcg3oceZhgAAiAAAvIIUIPJ0GMJuYfHuR6n7nmPPRYxRJPySV4U+mlRiZzhUz9z0bVaahwl25VDvK/fuHkQmg3r1iQnFlckt1WOms03191/kx1Dhd4TCInv2PvaaVvUcwQ8xHvvUwUOgAAIgED7BGLL5nVvoUPiFp0+v2xKbd02/9zh2CtV9PvEO9WG1AEyxaZv10vkDJ/6loV+e6XGUbJdOcS7jk5dAc9ZNm8LaV8muDPpVHZzZ95NO6Fl/VQ/uN5vAhDvLcZP6pdiiy6iKRAAARBolUBo2Txn+foCce8R75zD6owz7lJ4U9c9JC9U3oaCvwWtpkiwsRI5w6ducid3L1LjKNmuXOK9roD3LXO3l8Drn2Oz4NRMurYrtq/dzlHTly3auTP+uXMd7XdLoI5wN8vr3eX01Ow7Zt67jS16AwEQAIFeEGhrMMl9znsXUNryqQtb+9xHiZzhU58z8gnbpcZRsl05xXsdAU+JY3fPuy3mfcKcmqW3hblb39xIoG4YlPHpgRcxAhDvLeeH1C/Flt1EcyAAAiDQGoESvzdL9Km1gLfYUImc4VOLCTLEpqTGUbJdOcV7naXzHPHOSTF3tt7U4bTvW0aPPe8c6uWWSRHv1CF1mHmv8kTql2K5KQzPQAAE+k6gxO/NEn2SmGclcoZPEjMt3SapcZRsVy7xXke4+2bO7SzwzbrbdXzC3LeM3s0s7HlP/6yNWg2f4KYOqrMZpRxah2Xzo5Zd8BcEQAAEGASkDiYZpgeLlOhTEx656pbIGT7lypZu25UaR8l25RDvdYV7qniPZRd35j0m7kPL5anZ+26zHr11QSBFvNv21KkH8d5FRNEHCIAACPSMgNTBZBOMJfrUhEeuuiVyhk+5sqXbdqXGUbJdOcR7k6hzTpsPtU8dVkfNzNt73E0fVJ0mvqJuvwi4Qpxa/q69q1MH4r1feQFrQQAEQKATAlIHk02cL9GnJjxy1S2RM3zKlS3dtis1jpLtGqZ4950sH8oY92A6u5zdTmi/ui5vz8ab+tRj30I2UvW6zXz01gUBjlin7OC0AfFOUcR1EAABEBhBAlIHk01CUaJPTXjkqlsiZ/iUK1u6bVdqHCXbNUzx3m12oDcQaE6AI75DvXDrQrw3jxNaAAEQAIHiCHAHk/q56+6z2Lkw3Lr271S71HWfDVyfuPajnJ9AiZzhUxnZLjWOku2CeC8j9+FFOQQg3suJJTwBARAAgdYIcAeTMQEeM8Yn1PV75kXdEIB4by3UrTfEzZ3WO87YIHzKCLfDpqXGUbJdEO8dJii6AgEGAYh3BiQUAQEQAIFRI+AbTNrimuIRE9++dnT5lBsBEO9UBIZ3XaoQaUIEPjWhJ6eu1DhKtgviXU7+whIQ0AQg3pEHIAACIAACiwhwB5OUiF6+bEpt3TbNIhwS9XZl05/7L6cDrk+ctlAmTKBEzvCpjIyXGkfJdkG8l5H78KIcAhDv5cQSnoAACIBAawS4g0lKvIcMcoW6b+bdV9cn2rk2cH1qDeKINlQiZ/hURjJLjaNkuyDey8h9eFEOAYj3cmIJT0AABECgNQKhwSRn6Ty1X10bGdrzbur6BHnsQDuOgJc6QG4taEIaKpEzfBKSXA3NkBpHyXZBvDdMOlQHgZYJQLy3DBTNgQAIgEAJBLiDSY5oDs2g2++bmXfznnsDgLMfnrKF61MJ8RumDyVyhk/DzKj2+pYaR8l2Qby3l39oCQTaIADx3gZFtAECIAAChRHIeWCdRkXNvNtlqFl4gx7iXUYSShUiTejApyb05NSVGkfJdkG8y8lfWAICmgDEO/IABEAABEBgEQHuYJISzCG09t51XcadeTf1Qkvw6/TL9Qnp0IxAiZzhU7OckFJbahwl2wXxLiV7YQcIzBOAeEcmgAAIgAAIZBPvodPmqYPnKHFOXfeFVOoAubT0K5EzfCojS6XGUbJdEO9l5D68KIcAxHs5sYQnIAACINAaAe5gkhLRPvEe278eO5ROO2cfmMc5GM8GwvWpNYgj2lCJnOFTGcksNY6S7YJ4LyP34UU5BCDey4klPAEBEACB1gi0NZhMec57a8YHGmrLp9x29r39EjnDp75n5bz9UuMo2S4p4n3VqgPUli33DeJo/0xlZkpZTtuh9rj9cMtRfuH66BKAeB/d2MNzEAABEAgSkDqYbBKyEn1qwiNX3RI5w6dc2dJtu1LjKNmuPol3LYy5L/tGAFXHlPWJeyPGfaK8jj2ULbgum8CmTRvV2rXrlP7Xfen33Zcpr9+3f455CfEuOwdgHQiAAAgMhYDUwWQTGCX61IRHrrolcoZPubKl23alxlGyXTnE+/qNmweB37BuDTsB6s68Ux1QM+Hu9dDvMRHvE/2h9yh7cV0ugZD4jr2vvbFFPUfAQ7zLzQFYBgIgAAJDIyB1MNkESIk+NeGRq26JnOFTrmzptl2pcZRsVw7xrqPOEfDuzLVv2bwp486OhzLLLmcENJWF3Jl3047bh3k/1w0Iyn5c74YAxHuLnKV+KbboIpoCARAAgVYJlPi9WaJPrQa9pcZK5AyfWkqOITcjNY6S7col3rkCPiR8Y0I5ZV96aLm7T4D7bibY7+k6vpl5TtqHBD+nLsoMn0Ad4W6W17vL6anZd8y8Dz/esAAEQAAExBGQOphsAqpEn5rwyFW3RM7wKVe2dNuu1DhKtiuneE8R8Cmz1nXEO7U/nZr1Dy2bp5bld/sJQG+5CEC8t0xW6pdiy26iORAAARBojUCJ35sl+tRawFtsqETO8KnFBBliU1LjKNmunOKds3Q+NPMem6mOCXHfsvnYsng3XVP3vEO8D/ED32HXKeKdOqQOM+9V4KR+KXaYU+gKBEAABJII+L437Wesu43Zz1wnn/1+9PsXVDd1Y/VC16i+7I7wtyApBWoXLpEzfKqdDqIqSo2jZLtyifcU4a6TKDbzHlv6nnqQnE/4N9nzDvEu6isgmzE+wU0dVGcbk3JoHZbNZwsjGgYBEACB/hIIiXdbpBvvXAFNCWr7euyGgG6fuilA9QXx3n0OShUiTUjApyb05NSVGkfJduUQ73WEu86i0HPeYyfCU8vtuafJmywO7XEP9QPxLufzn9OSFPFu21GnHsR7zkiibRAAARDoKQGOeDfCOfRvyHW3vC7HFeEpYt/tX+oAuacpEjS7RM7wqYwslRpHyXblEO/cbLJPkufOvKeIcaqsttPt176J4F63Bb7v8Dqu3yjXTwKuEKeWv2sv69SBeO9nfsBqEAABEMhKILZs3l3mHhPvy5dNqa3bphfYGhPvPhFfazm9p1+pA+SsgRxC4yVyhk9DSKQMXUqNo2S7hine7RTwiWj7uiuW3RlyV1jbwtu+SWDeN+WpU+BD++sh3jN8gIU3yRHrlAucNiDeKYq4DgIgAAIjSCA2825mvykRH8IWFfvVfvjY0vzUJfq2DVIHyKWlV4mc4VMZWSo1jpLtkiLey8hAeFE6AY74DjHg1oV4Lz2L4B8IgAAI1CBALZt3961rwe2bUfd13XTPO/fgPLdvqQPkGuERXaVEzvBJdMqxjZMaR8l2Qbyz0wsFQaATAhDvnWBGJyAAAiDQLwLUzLtPrNcV79ShdIYcd198iLTUAXK/MoO2tkTO8ImOex9KSI2jZLsg3vuQ2bBxlAhAvI9StOErCIAACDAJtLXnPTTzbr/v3gjQ19yl85zZet9ye7sfqQNkZkh6U6xEzvCpN+kXNVRqHCXbBfFeRu7Di3IIQLyXE0t4AgIgAAKtEaCWzdsd1T1t3rQRW4Kvy4T22PtsiAGQOkBuLWhCGiqRM3wSklwNzZAaR8l2Qbw3TDpUB4GWCUC8twwUzYEACIBACQTqiHevGI+cNm+EeWjZvE/U++p428Fp80NLQ6lCpAkQ+NSEnpy6UuMo2S6Idzn5C0tAQBOAeEcegAAIgAAILCJAiXf30Diz9N009PhJ9IR4twW/W9c2KnXZvO8RdVIHyKWlX4mc4VMZWSo1jpLtgngvI/fhRTkEIN7LiSU8AQEQAIHWCLQ1mPSJ6NaMjDQE8d4FZX8fbeXO8DxY3DN8khSN+rZIjaNkuyDe6+cbaoJADgIQ7zmook0QAAEQ6DkBqYPJJlhL9KkJj1x1S+QMn3JlS7ftSo2jZLsg3rvNUfQGAhQBiHeKEK6DAAiAwAgSkDqYbBKKEn1XcAQxAAAFYUlEQVRqwiNX3RI5w6dc2dJtu1LjKNkuiPducxS9gQBFAOKdIoTrIAACIDCCBKQOJpuEokSfmvDIVbdEzvApV7Z0267UOEq2C+K92xxFbyBAEYB4pwjhOgiAAAiMIAGpg8kmoSjRpyY8ctUtkTN8ypUt3bYrNY6S7YJ47zZH0RsIUAQg3ilCuA4CIAACI0hA6mCySShK9KkJj1x1S+QMn3JlS7ftSo2jZLuGKd5XrTpgUYJs2XLfgvd0Gd97upB+P6UNX1nTjuk01J9rQ7eZjd5GiQDE+yhFG76CAAiAAJOA1MEk03xvsRJ9asIjV90SOcOnXNnSbbtS4yjZrmGLd1sUc4QzVYa6bmekr6y+HhL5dl2I+W4/21J627Rpo1q7dp3S/7ov/b77MuX1+/bPMX8g3qVEG3aAAAiAgCACvsGk79nu2mT7GeyUCyllU9um+pY6QKbs7tv1EjnDp75lod9eqXGUbFcO8b5+4+ZBgDasWxNNLCOe7X9DFYxYdusYse1eN+3YAj30c6hPV9yHxH4Znx54QREIie/Y+7pNW9RzBDzEOxUJXAcBEACBESQQEu9bb3rngIYr5F1Eppz7vivefb9zcIfaj9WVOkDm+NunMiVyhk99ysCwrVLjKNmuHOJdR4gj4H3inVo2786Km6Xz9hJ6n5B3hbvJIt/Mv0/kQ7iX8R3RxAuI9yb0nLpSvxRbdBFNgQAIgECrBGLi3RbcsZl0SuDbBts3BShhnjp7b/rB34JWUyTYWImc4VM3uZO7F6lxlGxXLvHOEfCUeDdCPba0PiaqbaHPmZnXNof61NewVD73J1hu+3WEu1le7y6np2bfMfMuNw9gGQiAAAgMjUCqeOcKakrsu8KdmqlPASR1gJziQx/KlsgZPvUh82gbpcZRsl05xTsl4OuId1tg+zLCJ7B9S+3turHl8alL7eksRYk+EoB4bzlqUr8UW3YTzYEACIBAawQ44p07A28bRYl87mw9NTvvA4G/Ba2lR7ShEjnDp25yJ3cvUuMo2a6c4p1aOh8T7zHBHTtoLrTsPravPrR0Xudr7KT73PmM9uUQSBHv1CF1mHmv4ir1S1FOysESEAABEFhIoK097xwxzt0f3zRG+FvQlCCvfomc4RMv9tJLSY2jZLtyiXdKuOtcCol3arabewidb9m8yWHuDQDKFumfCdjXDgGf4KYOqrN7Tjm0Dsvm24kZWgEBEACBoghwxLstuqkZ9TpwTJtttS11gFyHjeQ6JXKGT5Izjm+b1DhKtiuHeOcIdzuq9j5zzgnvHNHvZo27l90n3qk99ji0jv9ZLK1kini3fa9TD+K9tOyBPyAAAiDQAoGQeLeb1uLdFtj6WmjPekiIh4R5nSX5lNtSB8iU3X27XiJn+NS3LPTbKzWOku3KId5Tsoma2a4zQ276bzrzzrmRkOIryvabgCvEqeXv2ts6dSDe+50nsB4EQAAEshCgZt51pz6BHTpgLibGY4fStSnipQ6QswRwiI2WyBk+DTGhWuxaahwl2zVM8R6a/bYf+6bTwz4p3qRL6GA6u7ybWraYd6/FniNv3wzAifMtfmB71hRHrFMucdqAeKco4joIgAAIjCABSrxzBDclvH2z8dw6dUIidYBcxxfJdUrkDJ8kZxzfNqlxlGzXMMU7P7IoCQIyCHDEd8hSbl2IdxmxhhUgAAIgIIoAJd6NsfaBdLET4EMH14X2zccOuqtz0ry2V+oAWVTgWzCmRM7wqYXEENCE1DhKtgviXUDiwgQQsAhAvCMdQAAEQAAEFhGQOphsEqoSfWrCI1fdEjnDp1zZ0m27UuMo2S6I925zFL2BAEXAJ97/P/TDKmoFvWo4AAAAAElFTkSuQmCC"/>
          <p:cNvSpPr>
            <a:spLocks noChangeAspect="1" noChangeArrowheads="1"/>
          </p:cNvSpPr>
          <p:nvPr/>
        </p:nvSpPr>
        <p:spPr bwMode="auto">
          <a:xfrm>
            <a:off x="1679575" y="-26939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9" name="圆角矩形 11"/>
          <p:cNvSpPr>
            <a:spLocks noChangeArrowheads="1"/>
          </p:cNvSpPr>
          <p:nvPr/>
        </p:nvSpPr>
        <p:spPr bwMode="auto">
          <a:xfrm>
            <a:off x="3678744" y="2364213"/>
            <a:ext cx="8459787" cy="1212850"/>
          </a:xfrm>
          <a:prstGeom prst="roundRect">
            <a:avLst>
              <a:gd name="adj" fmla="val 16667"/>
            </a:avLst>
          </a:prstGeom>
          <a:solidFill>
            <a:srgbClr val="EB0314"/>
          </a:solidFill>
          <a:ln w="25400">
            <a:solidFill>
              <a:srgbClr val="385D8A"/>
            </a:solidFill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方法：检索结果页面中查看检索关键词的</a:t>
            </a:r>
            <a:r>
              <a:rPr lang="zh-CN" alt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文献来源</a:t>
            </a:r>
            <a:r>
              <a:rPr lang="zh-CN" altLang="en-US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，发现投稿期刊等重要信息，排在前面的期刊多数都是好刊，且都符合编辑部收稿范围</a:t>
            </a:r>
          </a:p>
        </p:txBody>
      </p:sp>
      <p:sp>
        <p:nvSpPr>
          <p:cNvPr id="10" name="圆角矩形 68613"/>
          <p:cNvSpPr>
            <a:spLocks noChangeArrowheads="1"/>
          </p:cNvSpPr>
          <p:nvPr/>
        </p:nvSpPr>
        <p:spPr bwMode="auto">
          <a:xfrm>
            <a:off x="577348" y="4310198"/>
            <a:ext cx="2405338" cy="244316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305" y="1375291"/>
            <a:ext cx="4503420" cy="2484596"/>
          </a:xfrm>
          <a:prstGeom prst="rect">
            <a:avLst/>
          </a:prstGeom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8864" y="1375290"/>
            <a:ext cx="4533425" cy="2501741"/>
          </a:xfrm>
          <a:prstGeom prst="rect">
            <a:avLst/>
          </a:prstGeom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023" y="3877031"/>
            <a:ext cx="4406266" cy="2400300"/>
          </a:xfrm>
          <a:prstGeom prst="rect">
            <a:avLst/>
          </a:prstGeom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718" y="3879888"/>
            <a:ext cx="4364832" cy="2377440"/>
          </a:xfrm>
          <a:prstGeom prst="rect">
            <a:avLst/>
          </a:prstGeom>
          <a:ln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6" name="圆角矩形 5"/>
          <p:cNvSpPr>
            <a:spLocks noChangeArrowheads="1"/>
          </p:cNvSpPr>
          <p:nvPr/>
        </p:nvSpPr>
        <p:spPr bwMode="auto">
          <a:xfrm>
            <a:off x="4087179" y="3239809"/>
            <a:ext cx="3694747" cy="58293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rgbClr val="006699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162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查看投稿信息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8" name="矩形 17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发文投稿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查看投稿信息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1"/>
          <p:cNvSpPr/>
          <p:nvPr/>
        </p:nvSpPr>
        <p:spPr>
          <a:xfrm>
            <a:off x="3778250" y="1222375"/>
            <a:ext cx="1144588" cy="1181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4587" y="0"/>
              </a:cxn>
              <a:cxn ang="0">
                <a:pos x="1144587" y="1"/>
              </a:cxn>
              <a:cxn ang="0">
                <a:pos x="306933" y="128588"/>
              </a:cxn>
              <a:cxn ang="0">
                <a:pos x="1144587" y="128588"/>
              </a:cxn>
              <a:cxn ang="0">
                <a:pos x="1144587" y="129542"/>
              </a:cxn>
              <a:cxn ang="0">
                <a:pos x="306930" y="129542"/>
              </a:cxn>
              <a:cxn ang="0">
                <a:pos x="417484" y="1181100"/>
              </a:cxn>
              <a:cxn ang="0">
                <a:pos x="103361" y="1181100"/>
              </a:cxn>
            </a:cxnLst>
            <a:rect l="0" t="0" r="0" b="0"/>
            <a:pathLst>
              <a:path w="1144274" h="1181102">
                <a:moveTo>
                  <a:pt x="0" y="0"/>
                </a:moveTo>
                <a:lnTo>
                  <a:pt x="1144274" y="0"/>
                </a:lnTo>
                <a:lnTo>
                  <a:pt x="1144274" y="1"/>
                </a:lnTo>
                <a:lnTo>
                  <a:pt x="306849" y="128588"/>
                </a:lnTo>
                <a:lnTo>
                  <a:pt x="1144274" y="128588"/>
                </a:lnTo>
                <a:lnTo>
                  <a:pt x="1144274" y="129542"/>
                </a:lnTo>
                <a:lnTo>
                  <a:pt x="306846" y="129542"/>
                </a:lnTo>
                <a:lnTo>
                  <a:pt x="417370" y="1181102"/>
                </a:lnTo>
                <a:lnTo>
                  <a:pt x="103333" y="1181102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F6FC6"/>
              </a:gs>
              <a:gs pos="100000">
                <a:srgbClr val="59AAF2"/>
              </a:gs>
            </a:gsLst>
            <a:lin ang="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任意多边形 22"/>
          <p:cNvSpPr/>
          <p:nvPr/>
        </p:nvSpPr>
        <p:spPr>
          <a:xfrm>
            <a:off x="6623050" y="1730375"/>
            <a:ext cx="1838325" cy="1092200"/>
          </a:xfrm>
          <a:custGeom>
            <a:avLst/>
            <a:gdLst/>
            <a:ahLst/>
            <a:cxnLst>
              <a:cxn ang="0">
                <a:pos x="1462446" y="0"/>
              </a:cxn>
              <a:cxn ang="0">
                <a:pos x="1838325" y="1092200"/>
              </a:cxn>
              <a:cxn ang="0">
                <a:pos x="0" y="1092200"/>
              </a:cxn>
              <a:cxn ang="0">
                <a:pos x="0" y="1092199"/>
              </a:cxn>
              <a:cxn ang="0">
                <a:pos x="1445410" y="932109"/>
              </a:cxn>
              <a:cxn ang="0">
                <a:pos x="1445420" y="932109"/>
              </a:cxn>
              <a:cxn ang="0">
                <a:pos x="1153979" y="34679"/>
              </a:cxn>
            </a:cxnLst>
            <a:rect l="0" t="0" r="0" b="0"/>
            <a:pathLst>
              <a:path w="1838466" h="1091717">
                <a:moveTo>
                  <a:pt x="1462558" y="0"/>
                </a:moveTo>
                <a:lnTo>
                  <a:pt x="1838466" y="1091717"/>
                </a:lnTo>
                <a:lnTo>
                  <a:pt x="0" y="1091717"/>
                </a:lnTo>
                <a:lnTo>
                  <a:pt x="0" y="1091716"/>
                </a:lnTo>
                <a:lnTo>
                  <a:pt x="1445521" y="931697"/>
                </a:lnTo>
                <a:lnTo>
                  <a:pt x="1445531" y="931697"/>
                </a:lnTo>
                <a:lnTo>
                  <a:pt x="1154068" y="34664"/>
                </a:lnTo>
                <a:lnTo>
                  <a:pt x="1462558" y="0"/>
                </a:lnTo>
                <a:close/>
              </a:path>
            </a:pathLst>
          </a:custGeom>
          <a:gradFill rotWithShape="1">
            <a:gsLst>
              <a:gs pos="0">
                <a:srgbClr val="0F6FC6"/>
              </a:gs>
              <a:gs pos="100000">
                <a:srgbClr val="59AAF2"/>
              </a:gs>
            </a:gsLst>
            <a:lin ang="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任意多边形 24"/>
          <p:cNvSpPr/>
          <p:nvPr/>
        </p:nvSpPr>
        <p:spPr>
          <a:xfrm>
            <a:off x="4084638" y="1350963"/>
            <a:ext cx="3983037" cy="1311275"/>
          </a:xfrm>
          <a:custGeom>
            <a:avLst/>
            <a:gdLst>
              <a:gd name="txL" fmla="*/ 0 w 3982993"/>
              <a:gd name="txT" fmla="*/ 0 h 1310640"/>
              <a:gd name="txR" fmla="*/ 3982993 w 3982993"/>
              <a:gd name="txB" fmla="*/ 1310640 h 1310640"/>
            </a:gdLst>
            <a:ahLst/>
            <a:cxnLst>
              <a:cxn ang="0">
                <a:pos x="0" y="0"/>
              </a:cxn>
              <a:cxn ang="0">
                <a:pos x="3557181" y="0"/>
              </a:cxn>
              <a:cxn ang="0">
                <a:pos x="3983038" y="1311275"/>
              </a:cxn>
              <a:cxn ang="0">
                <a:pos x="137756" y="1311275"/>
              </a:cxn>
            </a:cxnLst>
            <a:rect l="txL" t="txT" r="txR" b="txB"/>
            <a:pathLst>
              <a:path w="3982993" h="1310640">
                <a:moveTo>
                  <a:pt x="0" y="0"/>
                </a:moveTo>
                <a:lnTo>
                  <a:pt x="3557141" y="0"/>
                </a:lnTo>
                <a:lnTo>
                  <a:pt x="3982993" y="1310640"/>
                </a:lnTo>
                <a:lnTo>
                  <a:pt x="137754" y="131064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B5395"/>
              </a:gs>
              <a:gs pos="100000">
                <a:srgbClr val="0F6FC6"/>
              </a:gs>
            </a:gsLst>
            <a:lin ang="18900000" scaled="1"/>
            <a:tileRect/>
          </a:gradFill>
          <a:ln w="9525">
            <a:noFill/>
          </a:ln>
        </p:spPr>
        <p:txBody>
          <a:bodyPr rIns="252000" anchor="ctr"/>
          <a:lstStyle/>
          <a:p>
            <a:pPr algn="ctr"/>
            <a:r>
              <a:rPr lang="zh-CN" altLang="en-US" sz="3800" dirty="0">
                <a:solidFill>
                  <a:srgbClr val="FFFFFF"/>
                </a:solidFill>
                <a:latin typeface="Arial" panose="020B0604020202020204" charset="-116"/>
              </a:rPr>
              <a:t>走进知网</a:t>
            </a:r>
            <a:endParaRPr lang="zh-CN" altLang="en-US" dirty="0">
              <a:solidFill>
                <a:prstClr val="black"/>
              </a:solidFill>
              <a:latin typeface="Arial" panose="020B0604020202020204" charset="-116"/>
            </a:endParaRPr>
          </a:p>
        </p:txBody>
      </p:sp>
      <p:sp>
        <p:nvSpPr>
          <p:cNvPr id="7" name="直角三角形 25"/>
          <p:cNvSpPr/>
          <p:nvPr/>
        </p:nvSpPr>
        <p:spPr>
          <a:xfrm rot="-5400000">
            <a:off x="4438650" y="866775"/>
            <a:ext cx="130175" cy="838200"/>
          </a:xfrm>
          <a:prstGeom prst="rtTriangle">
            <a:avLst/>
          </a:prstGeom>
          <a:solidFill>
            <a:srgbClr val="083763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8" name="直角三角形 27"/>
          <p:cNvSpPr/>
          <p:nvPr/>
        </p:nvSpPr>
        <p:spPr>
          <a:xfrm rot="-5400000" flipH="1" flipV="1">
            <a:off x="7264400" y="2019300"/>
            <a:ext cx="161925" cy="1444625"/>
          </a:xfrm>
          <a:prstGeom prst="rtTriangle">
            <a:avLst/>
          </a:prstGeom>
          <a:solidFill>
            <a:srgbClr val="083763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任意多边形 28"/>
          <p:cNvSpPr/>
          <p:nvPr/>
        </p:nvSpPr>
        <p:spPr>
          <a:xfrm>
            <a:off x="3778250" y="887413"/>
            <a:ext cx="833438" cy="334962"/>
          </a:xfrm>
          <a:custGeom>
            <a:avLst/>
            <a:gdLst/>
            <a:ahLst/>
            <a:cxnLst>
              <a:cxn ang="0">
                <a:pos x="833437" y="0"/>
              </a:cxn>
              <a:cxn ang="0">
                <a:pos x="498347" y="334963"/>
              </a:cxn>
              <a:cxn ang="0">
                <a:pos x="0" y="334963"/>
              </a:cxn>
            </a:cxnLst>
            <a:rect l="0" t="0" r="0" b="0"/>
            <a:pathLst>
              <a:path w="833801" h="335236">
                <a:moveTo>
                  <a:pt x="833801" y="0"/>
                </a:moveTo>
                <a:lnTo>
                  <a:pt x="498565" y="335236"/>
                </a:lnTo>
                <a:lnTo>
                  <a:pt x="0" y="335236"/>
                </a:lnTo>
                <a:lnTo>
                  <a:pt x="833801" y="0"/>
                </a:lnTo>
                <a:close/>
              </a:path>
            </a:pathLst>
          </a:custGeom>
          <a:gradFill rotWithShape="1">
            <a:gsLst>
              <a:gs pos="0">
                <a:srgbClr val="0B5395"/>
              </a:gs>
              <a:gs pos="100000">
                <a:srgbClr val="0F6FC6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任意多边形 29"/>
          <p:cNvSpPr/>
          <p:nvPr/>
        </p:nvSpPr>
        <p:spPr>
          <a:xfrm>
            <a:off x="7261225" y="2822575"/>
            <a:ext cx="1200150" cy="484188"/>
          </a:xfrm>
          <a:custGeom>
            <a:avLst/>
            <a:gdLst/>
            <a:ahLst/>
            <a:cxnLst>
              <a:cxn ang="0">
                <a:pos x="667396" y="0"/>
              </a:cxn>
              <a:cxn ang="0">
                <a:pos x="1200150" y="0"/>
              </a:cxn>
              <a:cxn ang="0">
                <a:pos x="0" y="484187"/>
              </a:cxn>
            </a:cxnLst>
            <a:rect l="0" t="0" r="0" b="0"/>
            <a:pathLst>
              <a:path w="1200162" h="484897">
                <a:moveTo>
                  <a:pt x="667403" y="0"/>
                </a:moveTo>
                <a:lnTo>
                  <a:pt x="1200162" y="0"/>
                </a:lnTo>
                <a:lnTo>
                  <a:pt x="0" y="484897"/>
                </a:lnTo>
                <a:lnTo>
                  <a:pt x="667403" y="0"/>
                </a:lnTo>
                <a:close/>
              </a:path>
            </a:pathLst>
          </a:custGeom>
          <a:gradFill rotWithShape="1">
            <a:gsLst>
              <a:gs pos="0">
                <a:srgbClr val="0B5395"/>
              </a:gs>
              <a:gs pos="100000">
                <a:srgbClr val="0F6FC6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1" name="直接连接符 31"/>
          <p:cNvCxnSpPr/>
          <p:nvPr/>
        </p:nvCxnSpPr>
        <p:spPr>
          <a:xfrm>
            <a:off x="4368800" y="1701800"/>
            <a:ext cx="3276600" cy="0"/>
          </a:xfrm>
          <a:prstGeom prst="line">
            <a:avLst/>
          </a:prstGeom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直接连接符 34"/>
          <p:cNvCxnSpPr/>
          <p:nvPr/>
        </p:nvCxnSpPr>
        <p:spPr>
          <a:xfrm>
            <a:off x="4368800" y="2276475"/>
            <a:ext cx="3276600" cy="0"/>
          </a:xfrm>
          <a:prstGeom prst="line">
            <a:avLst/>
          </a:prstGeom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图片 9226" descr="DSC_84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663" y="3481388"/>
            <a:ext cx="4125912" cy="2746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9227" descr="DSC_84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3481388"/>
            <a:ext cx="4144963" cy="2759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83" y="1463542"/>
            <a:ext cx="9849356" cy="5150115"/>
          </a:xfrm>
          <a:prstGeom prst="rect">
            <a:avLst/>
          </a:prstGeom>
        </p:spPr>
      </p:pic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9179987" y="1891852"/>
            <a:ext cx="1107012" cy="524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63" y="963659"/>
            <a:ext cx="10340176" cy="5567270"/>
          </a:xfrm>
          <a:prstGeom prst="rect">
            <a:avLst/>
          </a:prstGeom>
        </p:spPr>
      </p:pic>
      <p:sp>
        <p:nvSpPr>
          <p:cNvPr id="70660" name="Rectangle 7"/>
          <p:cNvSpPr>
            <a:spLocks noChangeArrowheads="1"/>
          </p:cNvSpPr>
          <p:nvPr/>
        </p:nvSpPr>
        <p:spPr bwMode="auto">
          <a:xfrm>
            <a:off x="978922" y="3747294"/>
            <a:ext cx="1319213" cy="95533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1" name="矩形 10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发文投稿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查找核心刊、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SCI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EI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收录刊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7066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76" y="1489486"/>
            <a:ext cx="9684248" cy="5213618"/>
          </a:xfrm>
          <a:prstGeom prst="rect">
            <a:avLst/>
          </a:prstGeom>
        </p:spPr>
      </p:pic>
      <p:sp>
        <p:nvSpPr>
          <p:cNvPr id="6" name="标题 1"/>
          <p:cNvSpPr txBox="1">
            <a:spLocks noChangeArrowheads="1"/>
          </p:cNvSpPr>
          <p:nvPr/>
        </p:nvSpPr>
        <p:spPr bwMode="auto">
          <a:xfrm>
            <a:off x="-1682375" y="2114731"/>
            <a:ext cx="803377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3200" b="1" spc="80" dirty="0">
              <a:solidFill>
                <a:schemeClr val="accent6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0"/>
          <p:cNvSpPr txBox="1">
            <a:spLocks noChangeArrowheads="1"/>
          </p:cNvSpPr>
          <p:nvPr/>
        </p:nvSpPr>
        <p:spPr bwMode="auto">
          <a:xfrm>
            <a:off x="-1682375" y="3230513"/>
            <a:ext cx="950819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1"/>
          <p:cNvSpPr>
            <a:spLocks noChangeArrowheads="1"/>
          </p:cNvSpPr>
          <p:nvPr/>
        </p:nvSpPr>
        <p:spPr bwMode="auto">
          <a:xfrm>
            <a:off x="4008211" y="3816894"/>
            <a:ext cx="1041400" cy="2746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266883"/>
            <a:ext cx="9964271" cy="888482"/>
            <a:chOff x="0" y="579372"/>
            <a:chExt cx="9964271" cy="888482"/>
          </a:xfrm>
        </p:grpSpPr>
        <p:sp>
          <p:nvSpPr>
            <p:cNvPr id="10" name="矩形 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TextBox 194"/>
            <p:cNvSpPr txBox="1"/>
            <p:nvPr/>
          </p:nvSpPr>
          <p:spPr>
            <a:xfrm>
              <a:off x="1008129" y="636857"/>
              <a:ext cx="8956142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发文投稿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职称评审、毕业评定时需要打印期刊封面</a:t>
              </a:r>
            </a:p>
            <a:p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1007435" y="812256"/>
            <a:ext cx="1146929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在“出版物检索”中找到需打印的刊物，选择具体的刊期，点击“整刊在线浏览”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266883"/>
            <a:ext cx="9964271" cy="888482"/>
            <a:chOff x="0" y="579372"/>
            <a:chExt cx="9964271" cy="888482"/>
          </a:xfrm>
        </p:grpSpPr>
        <p:sp>
          <p:nvSpPr>
            <p:cNvPr id="6" name="矩形 5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TextBox 194"/>
            <p:cNvSpPr txBox="1"/>
            <p:nvPr/>
          </p:nvSpPr>
          <p:spPr>
            <a:xfrm>
              <a:off x="1008129" y="636857"/>
              <a:ext cx="8956142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发文投稿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职称评审、毕业评定时需要打印期刊封面</a:t>
              </a:r>
            </a:p>
            <a:p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2706" descr="CHKD期刊全文数据库_目录页浏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 b="59949"/>
          <a:stretch>
            <a:fillRect/>
          </a:stretch>
        </p:blipFill>
        <p:spPr bwMode="auto">
          <a:xfrm>
            <a:off x="566057" y="1013959"/>
            <a:ext cx="9882868" cy="55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1"/>
          <p:cNvSpPr>
            <a:spLocks noChangeArrowheads="1"/>
          </p:cNvSpPr>
          <p:nvPr/>
        </p:nvSpPr>
        <p:spPr bwMode="auto">
          <a:xfrm>
            <a:off x="3988027" y="1757364"/>
            <a:ext cx="6277202" cy="2891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706753" y="2228653"/>
            <a:ext cx="3168352" cy="2700075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TextBox 7"/>
          <p:cNvSpPr txBox="1"/>
          <p:nvPr/>
        </p:nvSpPr>
        <p:spPr>
          <a:xfrm>
            <a:off x="3226322" y="2475859"/>
            <a:ext cx="23727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0" dirty="0">
                <a:solidFill>
                  <a:schemeClr val="accent3"/>
                </a:solidFill>
                <a:latin typeface="Impact" panose="020B0806030902050204" pitchFamily="34" charset="0"/>
              </a:rPr>
              <a:t>03</a:t>
            </a:r>
            <a:endParaRPr lang="zh-CN" altLang="en-US" sz="16000" dirty="0">
              <a:solidFill>
                <a:schemeClr val="accent3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5630020" y="2650254"/>
            <a:ext cx="53030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CNKI E-study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5536918" y="3768520"/>
            <a:ext cx="411147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6095999" y="3894511"/>
            <a:ext cx="1474915" cy="379656"/>
            <a:chOff x="1694389" y="3210530"/>
            <a:chExt cx="1106187" cy="284742"/>
          </a:xfrm>
        </p:grpSpPr>
        <p:sp>
          <p:nvSpPr>
            <p:cNvPr id="7" name="矩形 6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1766397" y="3210530"/>
              <a:ext cx="1034179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阅读、笔记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64593" y="3894511"/>
            <a:ext cx="1236066" cy="379656"/>
            <a:chOff x="1694389" y="3537387"/>
            <a:chExt cx="927050" cy="284742"/>
          </a:xfrm>
        </p:grpSpPr>
        <p:sp>
          <p:nvSpPr>
            <p:cNvPr id="10" name="矩形 9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766397" y="3537387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文字识别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95999" y="4374564"/>
            <a:ext cx="1236066" cy="379656"/>
            <a:chOff x="1694389" y="3875941"/>
            <a:chExt cx="927050" cy="284742"/>
          </a:xfrm>
        </p:grpSpPr>
        <p:sp>
          <p:nvSpPr>
            <p:cNvPr id="13" name="矩形 12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TextBox 20"/>
            <p:cNvSpPr txBox="1"/>
            <p:nvPr/>
          </p:nvSpPr>
          <p:spPr>
            <a:xfrm>
              <a:off x="1766397" y="3875941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文献对比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64593" y="4374564"/>
            <a:ext cx="1236066" cy="379656"/>
            <a:chOff x="1694389" y="4211992"/>
            <a:chExt cx="927050" cy="284742"/>
          </a:xfrm>
        </p:grpSpPr>
        <p:sp>
          <p:nvSpPr>
            <p:cNvPr id="16" name="矩形 15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TextBox 23"/>
            <p:cNvSpPr txBox="1"/>
            <p:nvPr/>
          </p:nvSpPr>
          <p:spPr>
            <a:xfrm>
              <a:off x="1766397" y="4211992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参考文献</a:t>
              </a:r>
            </a:p>
          </p:txBody>
        </p:sp>
      </p:grpSp>
      <p:sp>
        <p:nvSpPr>
          <p:cNvPr id="18" name="等腰三角形 17"/>
          <p:cNvSpPr/>
          <p:nvPr/>
        </p:nvSpPr>
        <p:spPr>
          <a:xfrm rot="18035669">
            <a:off x="3177280" y="1709806"/>
            <a:ext cx="480053" cy="41383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等腰三角形 18"/>
          <p:cNvSpPr/>
          <p:nvPr/>
        </p:nvSpPr>
        <p:spPr>
          <a:xfrm rot="21283757">
            <a:off x="2625231" y="1996737"/>
            <a:ext cx="255927" cy="220627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等腰三角形 19"/>
          <p:cNvSpPr/>
          <p:nvPr/>
        </p:nvSpPr>
        <p:spPr>
          <a:xfrm rot="15968008">
            <a:off x="2217581" y="2518208"/>
            <a:ext cx="405799" cy="30313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4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244600"/>
            <a:ext cx="2565400" cy="30051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849438"/>
            <a:ext cx="49704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033588"/>
            <a:ext cx="5573713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220663" y="4972912"/>
            <a:ext cx="520065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</a:rPr>
              <a:t>Q</a:t>
            </a:r>
            <a:r>
              <a:rPr lang="zh-CN" altLang="en-US" sz="2400" b="1" dirty="0">
                <a:latin typeface="微软雅黑" panose="020B0503020204020204" pitchFamily="34" charset="-122"/>
              </a:rPr>
              <a:t>：这么多文献怎么管理？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</a:rPr>
              <a:t>Q</a:t>
            </a:r>
            <a:r>
              <a:rPr lang="zh-CN" altLang="en-US" sz="2400" b="1" dirty="0">
                <a:latin typeface="微软雅黑" panose="020B0503020204020204" pitchFamily="34" charset="-122"/>
              </a:rPr>
              <a:t>：哪些读过？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</a:rPr>
              <a:t>Q</a:t>
            </a:r>
            <a:r>
              <a:rPr lang="zh-CN" altLang="en-US" sz="2400" b="1" dirty="0">
                <a:latin typeface="微软雅黑" panose="020B0503020204020204" pitchFamily="34" charset="-122"/>
              </a:rPr>
              <a:t>：文章讲了什么？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</a:rPr>
              <a:t>Q</a:t>
            </a:r>
            <a:r>
              <a:rPr lang="zh-CN" altLang="en-US" sz="2400" b="1" dirty="0">
                <a:latin typeface="微软雅黑" panose="020B0503020204020204" pitchFamily="34" charset="-122"/>
              </a:rPr>
              <a:t>：曾经做过的笔记去了哪里？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300" b="1" dirty="0">
              <a:ea typeface="宋体" panose="02010600030101010101" pitchFamily="2" charset="-122"/>
            </a:endParaRPr>
          </a:p>
        </p:txBody>
      </p:sp>
      <p:sp>
        <p:nvSpPr>
          <p:cNvPr id="4098" name="内容占位符 2"/>
          <p:cNvSpPr txBox="1">
            <a:spLocks noChangeArrowheads="1"/>
          </p:cNvSpPr>
          <p:nvPr/>
        </p:nvSpPr>
        <p:spPr bwMode="auto">
          <a:xfrm>
            <a:off x="3055938" y="759452"/>
            <a:ext cx="64547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32105" indent="-33210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27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266883"/>
            <a:ext cx="9964271" cy="888482"/>
            <a:chOff x="0" y="579372"/>
            <a:chExt cx="9964271" cy="888482"/>
          </a:xfrm>
        </p:grpSpPr>
        <p:sp>
          <p:nvSpPr>
            <p:cNvPr id="10" name="矩形 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TextBox 194"/>
            <p:cNvSpPr txBox="1"/>
            <p:nvPr/>
          </p:nvSpPr>
          <p:spPr>
            <a:xfrm>
              <a:off x="1008129" y="636857"/>
              <a:ext cx="8956142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当你下载十几篇甚至上百篇文献后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如何更好的管理文献呢？</a:t>
              </a:r>
              <a:endPara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09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标题 1"/>
          <p:cNvSpPr>
            <a:spLocks noGrp="1" noChangeArrowheads="1"/>
          </p:cNvSpPr>
          <p:nvPr/>
        </p:nvSpPr>
        <p:spPr>
          <a:xfrm>
            <a:off x="7816605" y="140109"/>
            <a:ext cx="8166100" cy="472017"/>
          </a:xfrm>
          <a:prstGeom prst="rect">
            <a:avLst/>
          </a:prstGeom>
        </p:spPr>
        <p:txBody>
          <a:bodyPr lIns="88368" tIns="44184" rIns="88368" bIns="44184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rgbClr val="E7E6E6">
                  <a:lumMod val="1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"/>
          <a:stretch>
            <a:fillRect/>
          </a:stretch>
        </p:blipFill>
        <p:spPr>
          <a:xfrm>
            <a:off x="318525" y="1173964"/>
            <a:ext cx="11436773" cy="568403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6" name="矩形 5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E-Study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学习软件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 noChangeArrowheads="1"/>
          </p:cNvSpPr>
          <p:nvPr/>
        </p:nvSpPr>
        <p:spPr>
          <a:xfrm>
            <a:off x="323851" y="569384"/>
            <a:ext cx="8166100" cy="472016"/>
          </a:xfrm>
          <a:prstGeom prst="rect">
            <a:avLst/>
          </a:prstGeom>
        </p:spPr>
        <p:txBody>
          <a:bodyPr lIns="88368" tIns="44184" rIns="88368" bIns="44184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800" b="1" dirty="0">
                <a:solidFill>
                  <a:srgbClr val="E7E6E6">
                    <a:lumMod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E-Study </a:t>
            </a:r>
            <a:r>
              <a:rPr lang="zh-CN" altLang="en-US" sz="2800" b="1" dirty="0">
                <a:solidFill>
                  <a:srgbClr val="E7E6E6">
                    <a:lumMod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学习软件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1425973"/>
            <a:ext cx="11601986" cy="480401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椭圆 46"/>
          <p:cNvSpPr/>
          <p:nvPr/>
        </p:nvSpPr>
        <p:spPr>
          <a:xfrm>
            <a:off x="1437307" y="5960680"/>
            <a:ext cx="1274552" cy="252629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570596" y="5631587"/>
            <a:ext cx="1274552" cy="252629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3703885" y="5302495"/>
            <a:ext cx="1274552" cy="252629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837176" y="4973403"/>
            <a:ext cx="1274552" cy="252629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1" name="正五边形 11"/>
          <p:cNvSpPr/>
          <p:nvPr/>
        </p:nvSpPr>
        <p:spPr>
          <a:xfrm>
            <a:off x="4829405" y="1837456"/>
            <a:ext cx="974472" cy="1944865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-1" fmla="*/ 24642 w 456690"/>
              <a:gd name="connsiteY0-2" fmla="*/ 165027 h 801140"/>
              <a:gd name="connsiteX1-3" fmla="*/ 240666 w 456690"/>
              <a:gd name="connsiteY1-4" fmla="*/ 0 h 801140"/>
              <a:gd name="connsiteX2-5" fmla="*/ 456690 w 456690"/>
              <a:gd name="connsiteY2-6" fmla="*/ 165027 h 801140"/>
              <a:gd name="connsiteX3-7" fmla="*/ 374176 w 456690"/>
              <a:gd name="connsiteY3-8" fmla="*/ 432047 h 801140"/>
              <a:gd name="connsiteX4-9" fmla="*/ 0 w 456690"/>
              <a:gd name="connsiteY4-10" fmla="*/ 801140 h 801140"/>
              <a:gd name="connsiteX5-11" fmla="*/ 24642 w 456690"/>
              <a:gd name="connsiteY5-12" fmla="*/ 165027 h 801140"/>
              <a:gd name="connsiteX0-13" fmla="*/ 24642 w 600395"/>
              <a:gd name="connsiteY0-14" fmla="*/ 165027 h 801140"/>
              <a:gd name="connsiteX1-15" fmla="*/ 240666 w 600395"/>
              <a:gd name="connsiteY1-16" fmla="*/ 0 h 801140"/>
              <a:gd name="connsiteX2-17" fmla="*/ 456690 w 600395"/>
              <a:gd name="connsiteY2-18" fmla="*/ 165027 h 801140"/>
              <a:gd name="connsiteX3-19" fmla="*/ 600395 w 600395"/>
              <a:gd name="connsiteY3-20" fmla="*/ 786853 h 801140"/>
              <a:gd name="connsiteX4-21" fmla="*/ 0 w 600395"/>
              <a:gd name="connsiteY4-22" fmla="*/ 801140 h 801140"/>
              <a:gd name="connsiteX5-23" fmla="*/ 24642 w 600395"/>
              <a:gd name="connsiteY5-24" fmla="*/ 165027 h 801140"/>
              <a:gd name="connsiteX0-25" fmla="*/ 24642 w 600395"/>
              <a:gd name="connsiteY0-26" fmla="*/ 165027 h 791615"/>
              <a:gd name="connsiteX1-27" fmla="*/ 240666 w 600395"/>
              <a:gd name="connsiteY1-28" fmla="*/ 0 h 791615"/>
              <a:gd name="connsiteX2-29" fmla="*/ 456690 w 600395"/>
              <a:gd name="connsiteY2-30" fmla="*/ 165027 h 791615"/>
              <a:gd name="connsiteX3-31" fmla="*/ 600395 w 600395"/>
              <a:gd name="connsiteY3-32" fmla="*/ 786853 h 791615"/>
              <a:gd name="connsiteX4-33" fmla="*/ 0 w 600395"/>
              <a:gd name="connsiteY4-34" fmla="*/ 791615 h 791615"/>
              <a:gd name="connsiteX5-35" fmla="*/ 24642 w 600395"/>
              <a:gd name="connsiteY5-36" fmla="*/ 165027 h 791615"/>
              <a:gd name="connsiteX0-37" fmla="*/ 24642 w 607539"/>
              <a:gd name="connsiteY0-38" fmla="*/ 165027 h 791616"/>
              <a:gd name="connsiteX1-39" fmla="*/ 240666 w 607539"/>
              <a:gd name="connsiteY1-40" fmla="*/ 0 h 791616"/>
              <a:gd name="connsiteX2-41" fmla="*/ 456690 w 607539"/>
              <a:gd name="connsiteY2-42" fmla="*/ 165027 h 791616"/>
              <a:gd name="connsiteX3-43" fmla="*/ 607539 w 607539"/>
              <a:gd name="connsiteY3-44" fmla="*/ 791616 h 791616"/>
              <a:gd name="connsiteX4-45" fmla="*/ 0 w 607539"/>
              <a:gd name="connsiteY4-46" fmla="*/ 791615 h 791616"/>
              <a:gd name="connsiteX5-47" fmla="*/ 24642 w 607539"/>
              <a:gd name="connsiteY5-48" fmla="*/ 165027 h 791616"/>
              <a:gd name="connsiteX0-49" fmla="*/ 24642 w 607539"/>
              <a:gd name="connsiteY0-50" fmla="*/ 654844 h 1281433"/>
              <a:gd name="connsiteX1-51" fmla="*/ 240666 w 607539"/>
              <a:gd name="connsiteY1-52" fmla="*/ 489817 h 1281433"/>
              <a:gd name="connsiteX2-53" fmla="*/ 601946 w 607539"/>
              <a:gd name="connsiteY2-54" fmla="*/ 0 h 1281433"/>
              <a:gd name="connsiteX3-55" fmla="*/ 607539 w 607539"/>
              <a:gd name="connsiteY3-56" fmla="*/ 1281433 h 1281433"/>
              <a:gd name="connsiteX4-57" fmla="*/ 0 w 607539"/>
              <a:gd name="connsiteY4-58" fmla="*/ 1281432 h 1281433"/>
              <a:gd name="connsiteX5-59" fmla="*/ 24642 w 607539"/>
              <a:gd name="connsiteY5-60" fmla="*/ 654844 h 1281433"/>
              <a:gd name="connsiteX0-61" fmla="*/ 24642 w 607539"/>
              <a:gd name="connsiteY0-62" fmla="*/ 1096096 h 1722685"/>
              <a:gd name="connsiteX1-63" fmla="*/ 309722 w 607539"/>
              <a:gd name="connsiteY1-64" fmla="*/ 0 h 1722685"/>
              <a:gd name="connsiteX2-65" fmla="*/ 601946 w 607539"/>
              <a:gd name="connsiteY2-66" fmla="*/ 441252 h 1722685"/>
              <a:gd name="connsiteX3-67" fmla="*/ 607539 w 607539"/>
              <a:gd name="connsiteY3-68" fmla="*/ 1722685 h 1722685"/>
              <a:gd name="connsiteX4-69" fmla="*/ 0 w 607539"/>
              <a:gd name="connsiteY4-70" fmla="*/ 1722684 h 1722685"/>
              <a:gd name="connsiteX5-71" fmla="*/ 24642 w 607539"/>
              <a:gd name="connsiteY5-72" fmla="*/ 1096096 h 1722685"/>
              <a:gd name="connsiteX0-73" fmla="*/ 0 w 609091"/>
              <a:gd name="connsiteY0-74" fmla="*/ 198365 h 1722685"/>
              <a:gd name="connsiteX1-75" fmla="*/ 311274 w 609091"/>
              <a:gd name="connsiteY1-76" fmla="*/ 0 h 1722685"/>
              <a:gd name="connsiteX2-77" fmla="*/ 603498 w 609091"/>
              <a:gd name="connsiteY2-78" fmla="*/ 441252 h 1722685"/>
              <a:gd name="connsiteX3-79" fmla="*/ 609091 w 609091"/>
              <a:gd name="connsiteY3-80" fmla="*/ 1722685 h 1722685"/>
              <a:gd name="connsiteX4-81" fmla="*/ 1552 w 609091"/>
              <a:gd name="connsiteY4-82" fmla="*/ 1722684 h 1722685"/>
              <a:gd name="connsiteX5-83" fmla="*/ 0 w 609091"/>
              <a:gd name="connsiteY5-84" fmla="*/ 198365 h 1722685"/>
              <a:gd name="connsiteX0-85" fmla="*/ 0 w 609091"/>
              <a:gd name="connsiteY0-86" fmla="*/ 198365 h 1722685"/>
              <a:gd name="connsiteX1-87" fmla="*/ 311274 w 609091"/>
              <a:gd name="connsiteY1-88" fmla="*/ 0 h 1722685"/>
              <a:gd name="connsiteX2-89" fmla="*/ 608261 w 609091"/>
              <a:gd name="connsiteY2-90" fmla="*/ 198364 h 1722685"/>
              <a:gd name="connsiteX3-91" fmla="*/ 609091 w 609091"/>
              <a:gd name="connsiteY3-92" fmla="*/ 1722685 h 1722685"/>
              <a:gd name="connsiteX4-93" fmla="*/ 1552 w 609091"/>
              <a:gd name="connsiteY4-94" fmla="*/ 1722684 h 1722685"/>
              <a:gd name="connsiteX5-95" fmla="*/ 0 w 609091"/>
              <a:gd name="connsiteY5-96" fmla="*/ 198365 h 1722685"/>
              <a:gd name="connsiteX0-97" fmla="*/ 0 w 609091"/>
              <a:gd name="connsiteY0-98" fmla="*/ 209052 h 1733372"/>
              <a:gd name="connsiteX1-99" fmla="*/ 309014 w 609091"/>
              <a:gd name="connsiteY1-100" fmla="*/ 0 h 1733372"/>
              <a:gd name="connsiteX2-101" fmla="*/ 608261 w 609091"/>
              <a:gd name="connsiteY2-102" fmla="*/ 209051 h 1733372"/>
              <a:gd name="connsiteX3-103" fmla="*/ 609091 w 609091"/>
              <a:gd name="connsiteY3-104" fmla="*/ 1733372 h 1733372"/>
              <a:gd name="connsiteX4-105" fmla="*/ 1552 w 609091"/>
              <a:gd name="connsiteY4-106" fmla="*/ 1733371 h 1733372"/>
              <a:gd name="connsiteX5-107" fmla="*/ 0 w 609091"/>
              <a:gd name="connsiteY5-108" fmla="*/ 209052 h 1733372"/>
              <a:gd name="connsiteX0-109" fmla="*/ 3027 w 607586"/>
              <a:gd name="connsiteY0-110" fmla="*/ 245176 h 1733372"/>
              <a:gd name="connsiteX1-111" fmla="*/ 307509 w 607586"/>
              <a:gd name="connsiteY1-112" fmla="*/ 0 h 1733372"/>
              <a:gd name="connsiteX2-113" fmla="*/ 606756 w 607586"/>
              <a:gd name="connsiteY2-114" fmla="*/ 209051 h 1733372"/>
              <a:gd name="connsiteX3-115" fmla="*/ 607586 w 607586"/>
              <a:gd name="connsiteY3-116" fmla="*/ 1733372 h 1733372"/>
              <a:gd name="connsiteX4-117" fmla="*/ 47 w 607586"/>
              <a:gd name="connsiteY4-118" fmla="*/ 1733371 h 1733372"/>
              <a:gd name="connsiteX5-119" fmla="*/ 3027 w 607586"/>
              <a:gd name="connsiteY5-120" fmla="*/ 245176 h 1733372"/>
              <a:gd name="connsiteX0-121" fmla="*/ 3027 w 607586"/>
              <a:gd name="connsiteY0-122" fmla="*/ 245176 h 1733372"/>
              <a:gd name="connsiteX1-123" fmla="*/ 307509 w 607586"/>
              <a:gd name="connsiteY1-124" fmla="*/ 0 h 1733372"/>
              <a:gd name="connsiteX2-125" fmla="*/ 604489 w 607586"/>
              <a:gd name="connsiteY2-126" fmla="*/ 245175 h 1733372"/>
              <a:gd name="connsiteX3-127" fmla="*/ 607586 w 607586"/>
              <a:gd name="connsiteY3-128" fmla="*/ 1733372 h 1733372"/>
              <a:gd name="connsiteX4-129" fmla="*/ 47 w 607586"/>
              <a:gd name="connsiteY4-130" fmla="*/ 1733371 h 1733372"/>
              <a:gd name="connsiteX5-131" fmla="*/ 3027 w 607586"/>
              <a:gd name="connsiteY5-132" fmla="*/ 245176 h 1733372"/>
              <a:gd name="connsiteX0-133" fmla="*/ 676 w 607642"/>
              <a:gd name="connsiteY0-134" fmla="*/ 276140 h 1733372"/>
              <a:gd name="connsiteX1-135" fmla="*/ 307565 w 607642"/>
              <a:gd name="connsiteY1-136" fmla="*/ 0 h 1733372"/>
              <a:gd name="connsiteX2-137" fmla="*/ 604545 w 607642"/>
              <a:gd name="connsiteY2-138" fmla="*/ 245175 h 1733372"/>
              <a:gd name="connsiteX3-139" fmla="*/ 607642 w 607642"/>
              <a:gd name="connsiteY3-140" fmla="*/ 1733372 h 1733372"/>
              <a:gd name="connsiteX4-141" fmla="*/ 103 w 607642"/>
              <a:gd name="connsiteY4-142" fmla="*/ 1733371 h 1733372"/>
              <a:gd name="connsiteX5-143" fmla="*/ 676 w 607642"/>
              <a:gd name="connsiteY5-144" fmla="*/ 276140 h 1733372"/>
              <a:gd name="connsiteX0-145" fmla="*/ 676 w 607642"/>
              <a:gd name="connsiteY0-146" fmla="*/ 276140 h 1733372"/>
              <a:gd name="connsiteX1-147" fmla="*/ 307565 w 607642"/>
              <a:gd name="connsiteY1-148" fmla="*/ 0 h 1733372"/>
              <a:gd name="connsiteX2-149" fmla="*/ 602137 w 607642"/>
              <a:gd name="connsiteY2-150" fmla="*/ 283022 h 1733372"/>
              <a:gd name="connsiteX3-151" fmla="*/ 607642 w 607642"/>
              <a:gd name="connsiteY3-152" fmla="*/ 1733372 h 1733372"/>
              <a:gd name="connsiteX4-153" fmla="*/ 103 w 607642"/>
              <a:gd name="connsiteY4-154" fmla="*/ 1733371 h 1733372"/>
              <a:gd name="connsiteX5-155" fmla="*/ 676 w 607642"/>
              <a:gd name="connsiteY5-156" fmla="*/ 276140 h 1733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07642" h="1733372">
                <a:moveTo>
                  <a:pt x="676" y="276140"/>
                </a:moveTo>
                <a:lnTo>
                  <a:pt x="307565" y="0"/>
                </a:lnTo>
                <a:lnTo>
                  <a:pt x="602137" y="283022"/>
                </a:lnTo>
                <a:cubicBezTo>
                  <a:pt x="604001" y="710166"/>
                  <a:pt x="605778" y="1306228"/>
                  <a:pt x="607642" y="1733372"/>
                </a:cubicBezTo>
                <a:lnTo>
                  <a:pt x="103" y="1733371"/>
                </a:lnTo>
                <a:cubicBezTo>
                  <a:pt x="-414" y="1225265"/>
                  <a:pt x="1193" y="784246"/>
                  <a:pt x="676" y="27614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72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2" name="等腰三角形 1"/>
          <p:cNvSpPr/>
          <p:nvPr/>
        </p:nvSpPr>
        <p:spPr>
          <a:xfrm>
            <a:off x="1301378" y="4967534"/>
            <a:ext cx="1254777" cy="1102693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-1" fmla="*/ 9695 w 928517"/>
              <a:gd name="connsiteY0-2" fmla="*/ 803994 h 803994"/>
              <a:gd name="connsiteX1-3" fmla="*/ 0 w 928517"/>
              <a:gd name="connsiteY1-4" fmla="*/ 0 h 803994"/>
              <a:gd name="connsiteX2-5" fmla="*/ 928517 w 928517"/>
              <a:gd name="connsiteY2-6" fmla="*/ 803994 h 803994"/>
              <a:gd name="connsiteX3-7" fmla="*/ 9695 w 928517"/>
              <a:gd name="connsiteY3-8" fmla="*/ 803994 h 803994"/>
              <a:gd name="connsiteX0-9" fmla="*/ 9695 w 764211"/>
              <a:gd name="connsiteY0-10" fmla="*/ 803994 h 803994"/>
              <a:gd name="connsiteX1-11" fmla="*/ 0 w 764211"/>
              <a:gd name="connsiteY1-12" fmla="*/ 0 h 803994"/>
              <a:gd name="connsiteX2-13" fmla="*/ 764211 w 764211"/>
              <a:gd name="connsiteY2-14" fmla="*/ 6276 h 803994"/>
              <a:gd name="connsiteX3-15" fmla="*/ 9695 w 764211"/>
              <a:gd name="connsiteY3-16" fmla="*/ 803994 h 803994"/>
              <a:gd name="connsiteX0-17" fmla="*/ 514520 w 764211"/>
              <a:gd name="connsiteY0-18" fmla="*/ 680169 h 680169"/>
              <a:gd name="connsiteX1-19" fmla="*/ 0 w 764211"/>
              <a:gd name="connsiteY1-20" fmla="*/ 0 h 680169"/>
              <a:gd name="connsiteX2-21" fmla="*/ 764211 w 764211"/>
              <a:gd name="connsiteY2-22" fmla="*/ 6276 h 680169"/>
              <a:gd name="connsiteX3-23" fmla="*/ 514520 w 764211"/>
              <a:gd name="connsiteY3-24" fmla="*/ 680169 h 680169"/>
              <a:gd name="connsiteX0-25" fmla="*/ 514520 w 764211"/>
              <a:gd name="connsiteY0-26" fmla="*/ 680169 h 680169"/>
              <a:gd name="connsiteX1-27" fmla="*/ 0 w 764211"/>
              <a:gd name="connsiteY1-28" fmla="*/ 0 h 680169"/>
              <a:gd name="connsiteX2-29" fmla="*/ 764211 w 764211"/>
              <a:gd name="connsiteY2-30" fmla="*/ 3894 h 680169"/>
              <a:gd name="connsiteX3-31" fmla="*/ 514520 w 764211"/>
              <a:gd name="connsiteY3-32" fmla="*/ 680169 h 680169"/>
              <a:gd name="connsiteX0-33" fmla="*/ 514520 w 762253"/>
              <a:gd name="connsiteY0-34" fmla="*/ 682150 h 682150"/>
              <a:gd name="connsiteX1-35" fmla="*/ 0 w 762253"/>
              <a:gd name="connsiteY1-36" fmla="*/ 1981 h 682150"/>
              <a:gd name="connsiteX2-37" fmla="*/ 762253 w 762253"/>
              <a:gd name="connsiteY2-38" fmla="*/ 0 h 682150"/>
              <a:gd name="connsiteX3-39" fmla="*/ 514520 w 762253"/>
              <a:gd name="connsiteY3-40" fmla="*/ 682150 h 682150"/>
              <a:gd name="connsiteX0-41" fmla="*/ 514520 w 774004"/>
              <a:gd name="connsiteY0-42" fmla="*/ 680191 h 680191"/>
              <a:gd name="connsiteX1-43" fmla="*/ 0 w 774004"/>
              <a:gd name="connsiteY1-44" fmla="*/ 22 h 680191"/>
              <a:gd name="connsiteX2-45" fmla="*/ 774004 w 774004"/>
              <a:gd name="connsiteY2-46" fmla="*/ 0 h 680191"/>
              <a:gd name="connsiteX3-47" fmla="*/ 514520 w 774004"/>
              <a:gd name="connsiteY3-48" fmla="*/ 680191 h 6801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74004" h="680191">
                <a:moveTo>
                  <a:pt x="514520" y="680191"/>
                </a:moveTo>
                <a:lnTo>
                  <a:pt x="0" y="22"/>
                </a:lnTo>
                <a:lnTo>
                  <a:pt x="774004" y="0"/>
                </a:lnTo>
                <a:lnTo>
                  <a:pt x="514520" y="680191"/>
                </a:ln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3" name="等腰三角形 1"/>
          <p:cNvSpPr/>
          <p:nvPr/>
        </p:nvSpPr>
        <p:spPr>
          <a:xfrm>
            <a:off x="2137099" y="4614105"/>
            <a:ext cx="629516" cy="1442371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-1" fmla="*/ 9695 w 928517"/>
              <a:gd name="connsiteY0-2" fmla="*/ 803994 h 803994"/>
              <a:gd name="connsiteX1-3" fmla="*/ 0 w 928517"/>
              <a:gd name="connsiteY1-4" fmla="*/ 0 h 803994"/>
              <a:gd name="connsiteX2-5" fmla="*/ 928517 w 928517"/>
              <a:gd name="connsiteY2-6" fmla="*/ 803994 h 803994"/>
              <a:gd name="connsiteX3-7" fmla="*/ 9695 w 928517"/>
              <a:gd name="connsiteY3-8" fmla="*/ 803994 h 803994"/>
              <a:gd name="connsiteX0-9" fmla="*/ 9695 w 764211"/>
              <a:gd name="connsiteY0-10" fmla="*/ 803994 h 803994"/>
              <a:gd name="connsiteX1-11" fmla="*/ 0 w 764211"/>
              <a:gd name="connsiteY1-12" fmla="*/ 0 h 803994"/>
              <a:gd name="connsiteX2-13" fmla="*/ 764211 w 764211"/>
              <a:gd name="connsiteY2-14" fmla="*/ 6276 h 803994"/>
              <a:gd name="connsiteX3-15" fmla="*/ 9695 w 764211"/>
              <a:gd name="connsiteY3-16" fmla="*/ 803994 h 803994"/>
              <a:gd name="connsiteX0-17" fmla="*/ 514520 w 764211"/>
              <a:gd name="connsiteY0-18" fmla="*/ 680169 h 680169"/>
              <a:gd name="connsiteX1-19" fmla="*/ 0 w 764211"/>
              <a:gd name="connsiteY1-20" fmla="*/ 0 h 680169"/>
              <a:gd name="connsiteX2-21" fmla="*/ 764211 w 764211"/>
              <a:gd name="connsiteY2-22" fmla="*/ 6276 h 680169"/>
              <a:gd name="connsiteX3-23" fmla="*/ 514520 w 764211"/>
              <a:gd name="connsiteY3-24" fmla="*/ 680169 h 680169"/>
              <a:gd name="connsiteX0-25" fmla="*/ 66845 w 316536"/>
              <a:gd name="connsiteY0-26" fmla="*/ 1342157 h 1342157"/>
              <a:gd name="connsiteX1-27" fmla="*/ 0 w 316536"/>
              <a:gd name="connsiteY1-28" fmla="*/ 0 h 1342157"/>
              <a:gd name="connsiteX2-29" fmla="*/ 316536 w 316536"/>
              <a:gd name="connsiteY2-30" fmla="*/ 668264 h 1342157"/>
              <a:gd name="connsiteX3-31" fmla="*/ 66845 w 316536"/>
              <a:gd name="connsiteY3-32" fmla="*/ 1342157 h 1342157"/>
              <a:gd name="connsiteX0-33" fmla="*/ 0 w 454479"/>
              <a:gd name="connsiteY0-34" fmla="*/ 220588 h 668264"/>
              <a:gd name="connsiteX1-35" fmla="*/ 137943 w 454479"/>
              <a:gd name="connsiteY1-36" fmla="*/ 0 h 668264"/>
              <a:gd name="connsiteX2-37" fmla="*/ 454479 w 454479"/>
              <a:gd name="connsiteY2-38" fmla="*/ 668264 h 668264"/>
              <a:gd name="connsiteX3-39" fmla="*/ 0 w 454479"/>
              <a:gd name="connsiteY3-40" fmla="*/ 220588 h 668264"/>
              <a:gd name="connsiteX0-41" fmla="*/ 250371 w 388314"/>
              <a:gd name="connsiteY0-42" fmla="*/ 220588 h 889720"/>
              <a:gd name="connsiteX1-43" fmla="*/ 388314 w 388314"/>
              <a:gd name="connsiteY1-44" fmla="*/ 0 h 889720"/>
              <a:gd name="connsiteX2-45" fmla="*/ 0 w 388314"/>
              <a:gd name="connsiteY2-46" fmla="*/ 889720 h 889720"/>
              <a:gd name="connsiteX3-47" fmla="*/ 250371 w 388314"/>
              <a:gd name="connsiteY3-48" fmla="*/ 220588 h 8897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8314" h="889720">
                <a:moveTo>
                  <a:pt x="250371" y="220588"/>
                </a:moveTo>
                <a:lnTo>
                  <a:pt x="388314" y="0"/>
                </a:lnTo>
                <a:lnTo>
                  <a:pt x="0" y="889720"/>
                </a:lnTo>
                <a:lnTo>
                  <a:pt x="250371" y="22058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4" name="等腰三角形 1"/>
          <p:cNvSpPr/>
          <p:nvPr/>
        </p:nvSpPr>
        <p:spPr>
          <a:xfrm>
            <a:off x="5038799" y="3966735"/>
            <a:ext cx="1258887" cy="1099515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-1" fmla="*/ 9695 w 928517"/>
              <a:gd name="connsiteY0-2" fmla="*/ 803994 h 803994"/>
              <a:gd name="connsiteX1-3" fmla="*/ 0 w 928517"/>
              <a:gd name="connsiteY1-4" fmla="*/ 0 h 803994"/>
              <a:gd name="connsiteX2-5" fmla="*/ 928517 w 928517"/>
              <a:gd name="connsiteY2-6" fmla="*/ 803994 h 803994"/>
              <a:gd name="connsiteX3-7" fmla="*/ 9695 w 928517"/>
              <a:gd name="connsiteY3-8" fmla="*/ 803994 h 803994"/>
              <a:gd name="connsiteX0-9" fmla="*/ 9695 w 764211"/>
              <a:gd name="connsiteY0-10" fmla="*/ 803994 h 803994"/>
              <a:gd name="connsiteX1-11" fmla="*/ 0 w 764211"/>
              <a:gd name="connsiteY1-12" fmla="*/ 0 h 803994"/>
              <a:gd name="connsiteX2-13" fmla="*/ 764211 w 764211"/>
              <a:gd name="connsiteY2-14" fmla="*/ 6276 h 803994"/>
              <a:gd name="connsiteX3-15" fmla="*/ 9695 w 764211"/>
              <a:gd name="connsiteY3-16" fmla="*/ 803994 h 803994"/>
              <a:gd name="connsiteX0-17" fmla="*/ 514520 w 764211"/>
              <a:gd name="connsiteY0-18" fmla="*/ 680169 h 680169"/>
              <a:gd name="connsiteX1-19" fmla="*/ 0 w 764211"/>
              <a:gd name="connsiteY1-20" fmla="*/ 0 h 680169"/>
              <a:gd name="connsiteX2-21" fmla="*/ 764211 w 764211"/>
              <a:gd name="connsiteY2-22" fmla="*/ 6276 h 680169"/>
              <a:gd name="connsiteX3-23" fmla="*/ 514520 w 764211"/>
              <a:gd name="connsiteY3-24" fmla="*/ 680169 h 680169"/>
              <a:gd name="connsiteX0-25" fmla="*/ 514520 w 764211"/>
              <a:gd name="connsiteY0-26" fmla="*/ 680169 h 680169"/>
              <a:gd name="connsiteX1-27" fmla="*/ 0 w 764211"/>
              <a:gd name="connsiteY1-28" fmla="*/ 0 h 680169"/>
              <a:gd name="connsiteX2-29" fmla="*/ 764211 w 764211"/>
              <a:gd name="connsiteY2-30" fmla="*/ 3894 h 680169"/>
              <a:gd name="connsiteX3-31" fmla="*/ 514520 w 764211"/>
              <a:gd name="connsiteY3-32" fmla="*/ 680169 h 680169"/>
              <a:gd name="connsiteX0-33" fmla="*/ 519282 w 768973"/>
              <a:gd name="connsiteY0-34" fmla="*/ 676275 h 676275"/>
              <a:gd name="connsiteX1-35" fmla="*/ 0 w 768973"/>
              <a:gd name="connsiteY1-36" fmla="*/ 869 h 676275"/>
              <a:gd name="connsiteX2-37" fmla="*/ 768973 w 768973"/>
              <a:gd name="connsiteY2-38" fmla="*/ 0 h 676275"/>
              <a:gd name="connsiteX3-39" fmla="*/ 519282 w 768973"/>
              <a:gd name="connsiteY3-40" fmla="*/ 676275 h 676275"/>
              <a:gd name="connsiteX0-41" fmla="*/ 519282 w 778498"/>
              <a:gd name="connsiteY0-42" fmla="*/ 681037 h 681037"/>
              <a:gd name="connsiteX1-43" fmla="*/ 0 w 778498"/>
              <a:gd name="connsiteY1-44" fmla="*/ 5631 h 681037"/>
              <a:gd name="connsiteX2-45" fmla="*/ 778498 w 778498"/>
              <a:gd name="connsiteY2-46" fmla="*/ 0 h 681037"/>
              <a:gd name="connsiteX3-47" fmla="*/ 519282 w 778498"/>
              <a:gd name="connsiteY3-48" fmla="*/ 681037 h 681037"/>
              <a:gd name="connsiteX0-49" fmla="*/ 426413 w 778498"/>
              <a:gd name="connsiteY0-50" fmla="*/ 676274 h 676274"/>
              <a:gd name="connsiteX1-51" fmla="*/ 0 w 778498"/>
              <a:gd name="connsiteY1-52" fmla="*/ 5631 h 676274"/>
              <a:gd name="connsiteX2-53" fmla="*/ 778498 w 778498"/>
              <a:gd name="connsiteY2-54" fmla="*/ 0 h 676274"/>
              <a:gd name="connsiteX3-55" fmla="*/ 426413 w 778498"/>
              <a:gd name="connsiteY3-56" fmla="*/ 676274 h 676274"/>
              <a:gd name="connsiteX0-57" fmla="*/ 431175 w 783260"/>
              <a:gd name="connsiteY0-58" fmla="*/ 677787 h 677787"/>
              <a:gd name="connsiteX1-59" fmla="*/ 0 w 783260"/>
              <a:gd name="connsiteY1-60" fmla="*/ 0 h 677787"/>
              <a:gd name="connsiteX2-61" fmla="*/ 783260 w 783260"/>
              <a:gd name="connsiteY2-62" fmla="*/ 1513 h 677787"/>
              <a:gd name="connsiteX3-63" fmla="*/ 431175 w 783260"/>
              <a:gd name="connsiteY3-64" fmla="*/ 677787 h 677787"/>
              <a:gd name="connsiteX0-65" fmla="*/ 433556 w 785641"/>
              <a:gd name="connsiteY0-66" fmla="*/ 680168 h 680168"/>
              <a:gd name="connsiteX1-67" fmla="*/ 0 w 785641"/>
              <a:gd name="connsiteY1-68" fmla="*/ 0 h 680168"/>
              <a:gd name="connsiteX2-69" fmla="*/ 785641 w 785641"/>
              <a:gd name="connsiteY2-70" fmla="*/ 3894 h 680168"/>
              <a:gd name="connsiteX3-71" fmla="*/ 433556 w 785641"/>
              <a:gd name="connsiteY3-72" fmla="*/ 680168 h 680168"/>
              <a:gd name="connsiteX0-73" fmla="*/ 431175 w 783260"/>
              <a:gd name="connsiteY0-74" fmla="*/ 676274 h 676274"/>
              <a:gd name="connsiteX1-75" fmla="*/ 0 w 783260"/>
              <a:gd name="connsiteY1-76" fmla="*/ 868 h 676274"/>
              <a:gd name="connsiteX2-77" fmla="*/ 783260 w 783260"/>
              <a:gd name="connsiteY2-78" fmla="*/ 0 h 676274"/>
              <a:gd name="connsiteX3-79" fmla="*/ 431175 w 783260"/>
              <a:gd name="connsiteY3-80" fmla="*/ 676274 h 676274"/>
              <a:gd name="connsiteX0-81" fmla="*/ 357356 w 783260"/>
              <a:gd name="connsiteY0-82" fmla="*/ 681036 h 681036"/>
              <a:gd name="connsiteX1-83" fmla="*/ 0 w 783260"/>
              <a:gd name="connsiteY1-84" fmla="*/ 868 h 681036"/>
              <a:gd name="connsiteX2-85" fmla="*/ 783260 w 783260"/>
              <a:gd name="connsiteY2-86" fmla="*/ 0 h 681036"/>
              <a:gd name="connsiteX3-87" fmla="*/ 357356 w 783260"/>
              <a:gd name="connsiteY3-88" fmla="*/ 681036 h 681036"/>
              <a:gd name="connsiteX0-89" fmla="*/ 357356 w 783260"/>
              <a:gd name="connsiteY0-90" fmla="*/ 681036 h 681036"/>
              <a:gd name="connsiteX1-91" fmla="*/ 0 w 783260"/>
              <a:gd name="connsiteY1-92" fmla="*/ 868 h 681036"/>
              <a:gd name="connsiteX2-93" fmla="*/ 783260 w 783260"/>
              <a:gd name="connsiteY2-94" fmla="*/ 0 h 681036"/>
              <a:gd name="connsiteX3-95" fmla="*/ 357356 w 783260"/>
              <a:gd name="connsiteY3-96" fmla="*/ 681036 h 681036"/>
              <a:gd name="connsiteX0-97" fmla="*/ 357356 w 785641"/>
              <a:gd name="connsiteY0-98" fmla="*/ 681036 h 681036"/>
              <a:gd name="connsiteX1-99" fmla="*/ 0 w 785641"/>
              <a:gd name="connsiteY1-100" fmla="*/ 868 h 681036"/>
              <a:gd name="connsiteX2-101" fmla="*/ 785641 w 785641"/>
              <a:gd name="connsiteY2-102" fmla="*/ 0 h 681036"/>
              <a:gd name="connsiteX3-103" fmla="*/ 357356 w 785641"/>
              <a:gd name="connsiteY3-104" fmla="*/ 681036 h 681036"/>
              <a:gd name="connsiteX0-105" fmla="*/ 357356 w 778497"/>
              <a:gd name="connsiteY0-106" fmla="*/ 680168 h 680168"/>
              <a:gd name="connsiteX1-107" fmla="*/ 0 w 778497"/>
              <a:gd name="connsiteY1-108" fmla="*/ 0 h 680168"/>
              <a:gd name="connsiteX2-109" fmla="*/ 778497 w 778497"/>
              <a:gd name="connsiteY2-110" fmla="*/ 1513 h 680168"/>
              <a:gd name="connsiteX3-111" fmla="*/ 357356 w 778497"/>
              <a:gd name="connsiteY3-112" fmla="*/ 680168 h 680168"/>
              <a:gd name="connsiteX0-113" fmla="*/ 266868 w 778497"/>
              <a:gd name="connsiteY0-114" fmla="*/ 677786 h 677786"/>
              <a:gd name="connsiteX1-115" fmla="*/ 0 w 778497"/>
              <a:gd name="connsiteY1-116" fmla="*/ 0 h 677786"/>
              <a:gd name="connsiteX2-117" fmla="*/ 778497 w 778497"/>
              <a:gd name="connsiteY2-118" fmla="*/ 1513 h 677786"/>
              <a:gd name="connsiteX3-119" fmla="*/ 266868 w 778497"/>
              <a:gd name="connsiteY3-120" fmla="*/ 677786 h 677786"/>
              <a:gd name="connsiteX0-121" fmla="*/ 266868 w 778497"/>
              <a:gd name="connsiteY0-122" fmla="*/ 677786 h 677786"/>
              <a:gd name="connsiteX1-123" fmla="*/ 0 w 778497"/>
              <a:gd name="connsiteY1-124" fmla="*/ 0 h 677786"/>
              <a:gd name="connsiteX2-125" fmla="*/ 778497 w 778497"/>
              <a:gd name="connsiteY2-126" fmla="*/ 1513 h 677786"/>
              <a:gd name="connsiteX3-127" fmla="*/ 266868 w 778497"/>
              <a:gd name="connsiteY3-128" fmla="*/ 677786 h 677786"/>
              <a:gd name="connsiteX0-129" fmla="*/ 266868 w 776539"/>
              <a:gd name="connsiteY0-130" fmla="*/ 678231 h 678231"/>
              <a:gd name="connsiteX1-131" fmla="*/ 0 w 776539"/>
              <a:gd name="connsiteY1-132" fmla="*/ 445 h 678231"/>
              <a:gd name="connsiteX2-133" fmla="*/ 776539 w 776539"/>
              <a:gd name="connsiteY2-134" fmla="*/ 0 h 678231"/>
              <a:gd name="connsiteX3-135" fmla="*/ 266868 w 776539"/>
              <a:gd name="connsiteY3-136" fmla="*/ 678231 h 6782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76539" h="678231">
                <a:moveTo>
                  <a:pt x="266868" y="678231"/>
                </a:moveTo>
                <a:lnTo>
                  <a:pt x="0" y="445"/>
                </a:lnTo>
                <a:lnTo>
                  <a:pt x="776539" y="0"/>
                </a:lnTo>
                <a:lnTo>
                  <a:pt x="266868" y="678231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7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5" name="等腰三角形 1"/>
          <p:cNvSpPr/>
          <p:nvPr/>
        </p:nvSpPr>
        <p:spPr>
          <a:xfrm flipH="1">
            <a:off x="4829495" y="3780745"/>
            <a:ext cx="644957" cy="1284096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-1" fmla="*/ 9695 w 928517"/>
              <a:gd name="connsiteY0-2" fmla="*/ 803994 h 803994"/>
              <a:gd name="connsiteX1-3" fmla="*/ 0 w 928517"/>
              <a:gd name="connsiteY1-4" fmla="*/ 0 h 803994"/>
              <a:gd name="connsiteX2-5" fmla="*/ 928517 w 928517"/>
              <a:gd name="connsiteY2-6" fmla="*/ 803994 h 803994"/>
              <a:gd name="connsiteX3-7" fmla="*/ 9695 w 928517"/>
              <a:gd name="connsiteY3-8" fmla="*/ 803994 h 803994"/>
              <a:gd name="connsiteX0-9" fmla="*/ 9695 w 764211"/>
              <a:gd name="connsiteY0-10" fmla="*/ 803994 h 803994"/>
              <a:gd name="connsiteX1-11" fmla="*/ 0 w 764211"/>
              <a:gd name="connsiteY1-12" fmla="*/ 0 h 803994"/>
              <a:gd name="connsiteX2-13" fmla="*/ 764211 w 764211"/>
              <a:gd name="connsiteY2-14" fmla="*/ 6276 h 803994"/>
              <a:gd name="connsiteX3-15" fmla="*/ 9695 w 764211"/>
              <a:gd name="connsiteY3-16" fmla="*/ 803994 h 803994"/>
              <a:gd name="connsiteX0-17" fmla="*/ 514520 w 764211"/>
              <a:gd name="connsiteY0-18" fmla="*/ 680169 h 680169"/>
              <a:gd name="connsiteX1-19" fmla="*/ 0 w 764211"/>
              <a:gd name="connsiteY1-20" fmla="*/ 0 h 680169"/>
              <a:gd name="connsiteX2-21" fmla="*/ 764211 w 764211"/>
              <a:gd name="connsiteY2-22" fmla="*/ 6276 h 680169"/>
              <a:gd name="connsiteX3-23" fmla="*/ 514520 w 764211"/>
              <a:gd name="connsiteY3-24" fmla="*/ 680169 h 680169"/>
              <a:gd name="connsiteX0-25" fmla="*/ 66845 w 316536"/>
              <a:gd name="connsiteY0-26" fmla="*/ 1342157 h 1342157"/>
              <a:gd name="connsiteX1-27" fmla="*/ 0 w 316536"/>
              <a:gd name="connsiteY1-28" fmla="*/ 0 h 1342157"/>
              <a:gd name="connsiteX2-29" fmla="*/ 316536 w 316536"/>
              <a:gd name="connsiteY2-30" fmla="*/ 668264 h 1342157"/>
              <a:gd name="connsiteX3-31" fmla="*/ 66845 w 316536"/>
              <a:gd name="connsiteY3-32" fmla="*/ 1342157 h 1342157"/>
              <a:gd name="connsiteX0-33" fmla="*/ 0 w 454479"/>
              <a:gd name="connsiteY0-34" fmla="*/ 220588 h 668264"/>
              <a:gd name="connsiteX1-35" fmla="*/ 137943 w 454479"/>
              <a:gd name="connsiteY1-36" fmla="*/ 0 h 668264"/>
              <a:gd name="connsiteX2-37" fmla="*/ 454479 w 454479"/>
              <a:gd name="connsiteY2-38" fmla="*/ 668264 h 668264"/>
              <a:gd name="connsiteX3-39" fmla="*/ 0 w 454479"/>
              <a:gd name="connsiteY3-40" fmla="*/ 220588 h 668264"/>
              <a:gd name="connsiteX0-41" fmla="*/ 250371 w 388314"/>
              <a:gd name="connsiteY0-42" fmla="*/ 220588 h 889720"/>
              <a:gd name="connsiteX1-43" fmla="*/ 388314 w 388314"/>
              <a:gd name="connsiteY1-44" fmla="*/ 0 h 889720"/>
              <a:gd name="connsiteX2-45" fmla="*/ 0 w 388314"/>
              <a:gd name="connsiteY2-46" fmla="*/ 889720 h 889720"/>
              <a:gd name="connsiteX3-47" fmla="*/ 250371 w 388314"/>
              <a:gd name="connsiteY3-48" fmla="*/ 220588 h 889720"/>
              <a:gd name="connsiteX0-49" fmla="*/ 262277 w 388314"/>
              <a:gd name="connsiteY0-50" fmla="*/ 180106 h 889720"/>
              <a:gd name="connsiteX1-51" fmla="*/ 388314 w 388314"/>
              <a:gd name="connsiteY1-52" fmla="*/ 0 h 889720"/>
              <a:gd name="connsiteX2-53" fmla="*/ 0 w 388314"/>
              <a:gd name="connsiteY2-54" fmla="*/ 889720 h 889720"/>
              <a:gd name="connsiteX3-55" fmla="*/ 262277 w 388314"/>
              <a:gd name="connsiteY3-56" fmla="*/ 180106 h 889720"/>
              <a:gd name="connsiteX0-57" fmla="*/ 262277 w 388314"/>
              <a:gd name="connsiteY0-58" fmla="*/ 115813 h 825427"/>
              <a:gd name="connsiteX1-59" fmla="*/ 388314 w 388314"/>
              <a:gd name="connsiteY1-60" fmla="*/ 0 h 825427"/>
              <a:gd name="connsiteX2-61" fmla="*/ 0 w 388314"/>
              <a:gd name="connsiteY2-62" fmla="*/ 825427 h 825427"/>
              <a:gd name="connsiteX3-63" fmla="*/ 262277 w 388314"/>
              <a:gd name="connsiteY3-64" fmla="*/ 115813 h 825427"/>
              <a:gd name="connsiteX0-65" fmla="*/ 271802 w 397839"/>
              <a:gd name="connsiteY0-66" fmla="*/ 115813 h 792089"/>
              <a:gd name="connsiteX1-67" fmla="*/ 397839 w 397839"/>
              <a:gd name="connsiteY1-68" fmla="*/ 0 h 792089"/>
              <a:gd name="connsiteX2-69" fmla="*/ 0 w 397839"/>
              <a:gd name="connsiteY2-70" fmla="*/ 792089 h 792089"/>
              <a:gd name="connsiteX3-71" fmla="*/ 271802 w 397839"/>
              <a:gd name="connsiteY3-72" fmla="*/ 115813 h 792089"/>
              <a:gd name="connsiteX0-73" fmla="*/ 267039 w 397839"/>
              <a:gd name="connsiteY0-74" fmla="*/ 118194 h 792089"/>
              <a:gd name="connsiteX1-75" fmla="*/ 397839 w 397839"/>
              <a:gd name="connsiteY1-76" fmla="*/ 0 h 792089"/>
              <a:gd name="connsiteX2-77" fmla="*/ 0 w 397839"/>
              <a:gd name="connsiteY2-78" fmla="*/ 792089 h 792089"/>
              <a:gd name="connsiteX3-79" fmla="*/ 267039 w 397839"/>
              <a:gd name="connsiteY3-80" fmla="*/ 118194 h 792089"/>
              <a:gd name="connsiteX0-81" fmla="*/ 261163 w 397839"/>
              <a:gd name="connsiteY0-82" fmla="*/ 122112 h 792089"/>
              <a:gd name="connsiteX1-83" fmla="*/ 397839 w 397839"/>
              <a:gd name="connsiteY1-84" fmla="*/ 0 h 792089"/>
              <a:gd name="connsiteX2-85" fmla="*/ 0 w 397839"/>
              <a:gd name="connsiteY2-86" fmla="*/ 792089 h 792089"/>
              <a:gd name="connsiteX3-87" fmla="*/ 261163 w 397839"/>
              <a:gd name="connsiteY3-88" fmla="*/ 122112 h 792089"/>
              <a:gd name="connsiteX0-89" fmla="*/ 257247 w 397839"/>
              <a:gd name="connsiteY0-90" fmla="*/ 118195 h 792089"/>
              <a:gd name="connsiteX1-91" fmla="*/ 397839 w 397839"/>
              <a:gd name="connsiteY1-92" fmla="*/ 0 h 792089"/>
              <a:gd name="connsiteX2-93" fmla="*/ 0 w 397839"/>
              <a:gd name="connsiteY2-94" fmla="*/ 792089 h 792089"/>
              <a:gd name="connsiteX3-95" fmla="*/ 257247 w 397839"/>
              <a:gd name="connsiteY3-96" fmla="*/ 118195 h 792089"/>
              <a:gd name="connsiteX0-97" fmla="*/ 265081 w 397839"/>
              <a:gd name="connsiteY0-98" fmla="*/ 116237 h 792089"/>
              <a:gd name="connsiteX1-99" fmla="*/ 397839 w 397839"/>
              <a:gd name="connsiteY1-100" fmla="*/ 0 h 792089"/>
              <a:gd name="connsiteX2-101" fmla="*/ 0 w 397839"/>
              <a:gd name="connsiteY2-102" fmla="*/ 792089 h 792089"/>
              <a:gd name="connsiteX3-103" fmla="*/ 265081 w 397839"/>
              <a:gd name="connsiteY3-104" fmla="*/ 116237 h 7920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97839" h="792089">
                <a:moveTo>
                  <a:pt x="265081" y="116237"/>
                </a:moveTo>
                <a:lnTo>
                  <a:pt x="397839" y="0"/>
                </a:lnTo>
                <a:lnTo>
                  <a:pt x="0" y="792089"/>
                </a:lnTo>
                <a:lnTo>
                  <a:pt x="265081" y="11623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6" name="矩形 2"/>
          <p:cNvSpPr/>
          <p:nvPr/>
        </p:nvSpPr>
        <p:spPr>
          <a:xfrm>
            <a:off x="4823644" y="3782320"/>
            <a:ext cx="1464608" cy="185136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-1" fmla="*/ 0 w 1112987"/>
              <a:gd name="connsiteY0-2" fmla="*/ 202406 h 490438"/>
              <a:gd name="connsiteX1-3" fmla="*/ 1112987 w 1112987"/>
              <a:gd name="connsiteY1-4" fmla="*/ 0 h 490438"/>
              <a:gd name="connsiteX2-5" fmla="*/ 720080 w 1112987"/>
              <a:gd name="connsiteY2-6" fmla="*/ 490438 h 490438"/>
              <a:gd name="connsiteX3-7" fmla="*/ 0 w 1112987"/>
              <a:gd name="connsiteY3-8" fmla="*/ 490438 h 490438"/>
              <a:gd name="connsiteX4-9" fmla="*/ 0 w 1112987"/>
              <a:gd name="connsiteY4-10" fmla="*/ 202406 h 490438"/>
              <a:gd name="connsiteX0-11" fmla="*/ 0 w 1112987"/>
              <a:gd name="connsiteY0-12" fmla="*/ 202406 h 490438"/>
              <a:gd name="connsiteX1-13" fmla="*/ 1112987 w 1112987"/>
              <a:gd name="connsiteY1-14" fmla="*/ 0 h 490438"/>
              <a:gd name="connsiteX2-15" fmla="*/ 977255 w 1112987"/>
              <a:gd name="connsiteY2-16" fmla="*/ 214213 h 490438"/>
              <a:gd name="connsiteX3-17" fmla="*/ 0 w 1112987"/>
              <a:gd name="connsiteY3-18" fmla="*/ 490438 h 490438"/>
              <a:gd name="connsiteX4-19" fmla="*/ 0 w 1112987"/>
              <a:gd name="connsiteY4-20" fmla="*/ 202406 h 490438"/>
              <a:gd name="connsiteX0-21" fmla="*/ 507206 w 1112987"/>
              <a:gd name="connsiteY0-22" fmla="*/ 9525 h 490438"/>
              <a:gd name="connsiteX1-23" fmla="*/ 1112987 w 1112987"/>
              <a:gd name="connsiteY1-24" fmla="*/ 0 h 490438"/>
              <a:gd name="connsiteX2-25" fmla="*/ 977255 w 1112987"/>
              <a:gd name="connsiteY2-26" fmla="*/ 214213 h 490438"/>
              <a:gd name="connsiteX3-27" fmla="*/ 0 w 1112987"/>
              <a:gd name="connsiteY3-28" fmla="*/ 490438 h 490438"/>
              <a:gd name="connsiteX4-29" fmla="*/ 507206 w 1112987"/>
              <a:gd name="connsiteY4-30" fmla="*/ 9525 h 490438"/>
              <a:gd name="connsiteX0-31" fmla="*/ 285750 w 891531"/>
              <a:gd name="connsiteY0-32" fmla="*/ 9525 h 221357"/>
              <a:gd name="connsiteX1-33" fmla="*/ 891531 w 891531"/>
              <a:gd name="connsiteY1-34" fmla="*/ 0 h 221357"/>
              <a:gd name="connsiteX2-35" fmla="*/ 755799 w 891531"/>
              <a:gd name="connsiteY2-36" fmla="*/ 214213 h 221357"/>
              <a:gd name="connsiteX3-37" fmla="*/ 0 w 891531"/>
              <a:gd name="connsiteY3-38" fmla="*/ 221357 h 221357"/>
              <a:gd name="connsiteX4-39" fmla="*/ 285750 w 891531"/>
              <a:gd name="connsiteY4-40" fmla="*/ 9525 h 221357"/>
              <a:gd name="connsiteX0-41" fmla="*/ 285750 w 891531"/>
              <a:gd name="connsiteY0-42" fmla="*/ 9525 h 221357"/>
              <a:gd name="connsiteX1-43" fmla="*/ 891531 w 891531"/>
              <a:gd name="connsiteY1-44" fmla="*/ 0 h 221357"/>
              <a:gd name="connsiteX2-45" fmla="*/ 755799 w 891531"/>
              <a:gd name="connsiteY2-46" fmla="*/ 218975 h 221357"/>
              <a:gd name="connsiteX3-47" fmla="*/ 0 w 891531"/>
              <a:gd name="connsiteY3-48" fmla="*/ 221357 h 221357"/>
              <a:gd name="connsiteX4-49" fmla="*/ 285750 w 891531"/>
              <a:gd name="connsiteY4-50" fmla="*/ 9525 h 221357"/>
              <a:gd name="connsiteX0-51" fmla="*/ 283369 w 889150"/>
              <a:gd name="connsiteY0-52" fmla="*/ 9525 h 221357"/>
              <a:gd name="connsiteX1-53" fmla="*/ 889150 w 889150"/>
              <a:gd name="connsiteY1-54" fmla="*/ 0 h 221357"/>
              <a:gd name="connsiteX2-55" fmla="*/ 753418 w 889150"/>
              <a:gd name="connsiteY2-56" fmla="*/ 218975 h 221357"/>
              <a:gd name="connsiteX3-57" fmla="*/ 0 w 889150"/>
              <a:gd name="connsiteY3-58" fmla="*/ 221357 h 221357"/>
              <a:gd name="connsiteX4-59" fmla="*/ 283369 w 889150"/>
              <a:gd name="connsiteY4-60" fmla="*/ 9525 h 221357"/>
              <a:gd name="connsiteX0-61" fmla="*/ 280987 w 886768"/>
              <a:gd name="connsiteY0-62" fmla="*/ 9525 h 221357"/>
              <a:gd name="connsiteX1-63" fmla="*/ 886768 w 886768"/>
              <a:gd name="connsiteY1-64" fmla="*/ 0 h 221357"/>
              <a:gd name="connsiteX2-65" fmla="*/ 751036 w 886768"/>
              <a:gd name="connsiteY2-66" fmla="*/ 218975 h 221357"/>
              <a:gd name="connsiteX3-67" fmla="*/ 0 w 886768"/>
              <a:gd name="connsiteY3-68" fmla="*/ 221357 h 221357"/>
              <a:gd name="connsiteX4-69" fmla="*/ 280987 w 886768"/>
              <a:gd name="connsiteY4-70" fmla="*/ 9525 h 221357"/>
              <a:gd name="connsiteX0-71" fmla="*/ 278606 w 884387"/>
              <a:gd name="connsiteY0-72" fmla="*/ 9525 h 218975"/>
              <a:gd name="connsiteX1-73" fmla="*/ 884387 w 884387"/>
              <a:gd name="connsiteY1-74" fmla="*/ 0 h 218975"/>
              <a:gd name="connsiteX2-75" fmla="*/ 748655 w 884387"/>
              <a:gd name="connsiteY2-76" fmla="*/ 218975 h 218975"/>
              <a:gd name="connsiteX3-77" fmla="*/ 0 w 884387"/>
              <a:gd name="connsiteY3-78" fmla="*/ 218975 h 218975"/>
              <a:gd name="connsiteX4-79" fmla="*/ 278606 w 884387"/>
              <a:gd name="connsiteY4-80" fmla="*/ 9525 h 218975"/>
              <a:gd name="connsiteX0-81" fmla="*/ 290512 w 896293"/>
              <a:gd name="connsiteY0-82" fmla="*/ 9525 h 221356"/>
              <a:gd name="connsiteX1-83" fmla="*/ 896293 w 896293"/>
              <a:gd name="connsiteY1-84" fmla="*/ 0 h 221356"/>
              <a:gd name="connsiteX2-85" fmla="*/ 760561 w 896293"/>
              <a:gd name="connsiteY2-86" fmla="*/ 218975 h 221356"/>
              <a:gd name="connsiteX3-87" fmla="*/ 0 w 896293"/>
              <a:gd name="connsiteY3-88" fmla="*/ 221356 h 221356"/>
              <a:gd name="connsiteX4-89" fmla="*/ 290512 w 896293"/>
              <a:gd name="connsiteY4-90" fmla="*/ 9525 h 221356"/>
              <a:gd name="connsiteX0-91" fmla="*/ 290512 w 896293"/>
              <a:gd name="connsiteY0-92" fmla="*/ 9525 h 218975"/>
              <a:gd name="connsiteX1-93" fmla="*/ 896293 w 896293"/>
              <a:gd name="connsiteY1-94" fmla="*/ 0 h 218975"/>
              <a:gd name="connsiteX2-95" fmla="*/ 760561 w 896293"/>
              <a:gd name="connsiteY2-96" fmla="*/ 218975 h 218975"/>
              <a:gd name="connsiteX3-97" fmla="*/ 0 w 896293"/>
              <a:gd name="connsiteY3-98" fmla="*/ 216593 h 218975"/>
              <a:gd name="connsiteX4-99" fmla="*/ 290512 w 896293"/>
              <a:gd name="connsiteY4-100" fmla="*/ 9525 h 218975"/>
              <a:gd name="connsiteX0-101" fmla="*/ 292893 w 896293"/>
              <a:gd name="connsiteY0-102" fmla="*/ 4763 h 218975"/>
              <a:gd name="connsiteX1-103" fmla="*/ 896293 w 896293"/>
              <a:gd name="connsiteY1-104" fmla="*/ 0 h 218975"/>
              <a:gd name="connsiteX2-105" fmla="*/ 760561 w 896293"/>
              <a:gd name="connsiteY2-106" fmla="*/ 218975 h 218975"/>
              <a:gd name="connsiteX3-107" fmla="*/ 0 w 896293"/>
              <a:gd name="connsiteY3-108" fmla="*/ 216593 h 218975"/>
              <a:gd name="connsiteX4-109" fmla="*/ 292893 w 896293"/>
              <a:gd name="connsiteY4-110" fmla="*/ 4763 h 218975"/>
              <a:gd name="connsiteX0-111" fmla="*/ 292893 w 896293"/>
              <a:gd name="connsiteY0-112" fmla="*/ 0 h 218975"/>
              <a:gd name="connsiteX1-113" fmla="*/ 896293 w 896293"/>
              <a:gd name="connsiteY1-114" fmla="*/ 0 h 218975"/>
              <a:gd name="connsiteX2-115" fmla="*/ 760561 w 896293"/>
              <a:gd name="connsiteY2-116" fmla="*/ 218975 h 218975"/>
              <a:gd name="connsiteX3-117" fmla="*/ 0 w 896293"/>
              <a:gd name="connsiteY3-118" fmla="*/ 216593 h 218975"/>
              <a:gd name="connsiteX4-119" fmla="*/ 292893 w 896293"/>
              <a:gd name="connsiteY4-120" fmla="*/ 0 h 218975"/>
              <a:gd name="connsiteX0-121" fmla="*/ 292893 w 896293"/>
              <a:gd name="connsiteY0-122" fmla="*/ 0 h 218975"/>
              <a:gd name="connsiteX1-123" fmla="*/ 896293 w 896293"/>
              <a:gd name="connsiteY1-124" fmla="*/ 0 h 218975"/>
              <a:gd name="connsiteX2-125" fmla="*/ 777230 w 896293"/>
              <a:gd name="connsiteY2-126" fmla="*/ 218975 h 218975"/>
              <a:gd name="connsiteX3-127" fmla="*/ 0 w 896293"/>
              <a:gd name="connsiteY3-128" fmla="*/ 216593 h 218975"/>
              <a:gd name="connsiteX4-129" fmla="*/ 292893 w 896293"/>
              <a:gd name="connsiteY4-130" fmla="*/ 0 h 218975"/>
              <a:gd name="connsiteX0-131" fmla="*/ 135730 w 896293"/>
              <a:gd name="connsiteY0-132" fmla="*/ 47625 h 218975"/>
              <a:gd name="connsiteX1-133" fmla="*/ 896293 w 896293"/>
              <a:gd name="connsiteY1-134" fmla="*/ 0 h 218975"/>
              <a:gd name="connsiteX2-135" fmla="*/ 777230 w 896293"/>
              <a:gd name="connsiteY2-136" fmla="*/ 218975 h 218975"/>
              <a:gd name="connsiteX3-137" fmla="*/ 0 w 896293"/>
              <a:gd name="connsiteY3-138" fmla="*/ 216593 h 218975"/>
              <a:gd name="connsiteX4-139" fmla="*/ 135730 w 896293"/>
              <a:gd name="connsiteY4-140" fmla="*/ 47625 h 218975"/>
              <a:gd name="connsiteX0-141" fmla="*/ 135730 w 777230"/>
              <a:gd name="connsiteY0-142" fmla="*/ 4762 h 176112"/>
              <a:gd name="connsiteX1-143" fmla="*/ 777230 w 777230"/>
              <a:gd name="connsiteY1-144" fmla="*/ 0 h 176112"/>
              <a:gd name="connsiteX2-145" fmla="*/ 777230 w 777230"/>
              <a:gd name="connsiteY2-146" fmla="*/ 176112 h 176112"/>
              <a:gd name="connsiteX3-147" fmla="*/ 0 w 777230"/>
              <a:gd name="connsiteY3-148" fmla="*/ 173730 h 176112"/>
              <a:gd name="connsiteX4-149" fmla="*/ 135730 w 777230"/>
              <a:gd name="connsiteY4-150" fmla="*/ 4762 h 176112"/>
              <a:gd name="connsiteX0-151" fmla="*/ 135730 w 777230"/>
              <a:gd name="connsiteY0-152" fmla="*/ 0 h 171350"/>
              <a:gd name="connsiteX1-153" fmla="*/ 636736 w 777230"/>
              <a:gd name="connsiteY1-154" fmla="*/ 11906 h 171350"/>
              <a:gd name="connsiteX2-155" fmla="*/ 777230 w 777230"/>
              <a:gd name="connsiteY2-156" fmla="*/ 171350 h 171350"/>
              <a:gd name="connsiteX3-157" fmla="*/ 0 w 777230"/>
              <a:gd name="connsiteY3-158" fmla="*/ 168968 h 171350"/>
              <a:gd name="connsiteX4-159" fmla="*/ 135730 w 777230"/>
              <a:gd name="connsiteY4-160" fmla="*/ 0 h 171350"/>
              <a:gd name="connsiteX0-161" fmla="*/ 135730 w 784373"/>
              <a:gd name="connsiteY0-162" fmla="*/ 9525 h 180875"/>
              <a:gd name="connsiteX1-163" fmla="*/ 784373 w 784373"/>
              <a:gd name="connsiteY1-164" fmla="*/ 0 h 180875"/>
              <a:gd name="connsiteX2-165" fmla="*/ 777230 w 784373"/>
              <a:gd name="connsiteY2-166" fmla="*/ 180875 h 180875"/>
              <a:gd name="connsiteX3-167" fmla="*/ 0 w 784373"/>
              <a:gd name="connsiteY3-168" fmla="*/ 178493 h 180875"/>
              <a:gd name="connsiteX4-169" fmla="*/ 135730 w 784373"/>
              <a:gd name="connsiteY4-170" fmla="*/ 9525 h 180875"/>
              <a:gd name="connsiteX0-171" fmla="*/ 135730 w 784373"/>
              <a:gd name="connsiteY0-172" fmla="*/ 2381 h 173731"/>
              <a:gd name="connsiteX1-173" fmla="*/ 784373 w 784373"/>
              <a:gd name="connsiteY1-174" fmla="*/ 0 h 173731"/>
              <a:gd name="connsiteX2-175" fmla="*/ 777230 w 784373"/>
              <a:gd name="connsiteY2-176" fmla="*/ 173731 h 173731"/>
              <a:gd name="connsiteX3-177" fmla="*/ 0 w 784373"/>
              <a:gd name="connsiteY3-178" fmla="*/ 171349 h 173731"/>
              <a:gd name="connsiteX4-179" fmla="*/ 135730 w 784373"/>
              <a:gd name="connsiteY4-180" fmla="*/ 2381 h 173731"/>
              <a:gd name="connsiteX0-181" fmla="*/ 138112 w 784373"/>
              <a:gd name="connsiteY0-182" fmla="*/ 0 h 173732"/>
              <a:gd name="connsiteX1-183" fmla="*/ 784373 w 784373"/>
              <a:gd name="connsiteY1-184" fmla="*/ 1 h 173732"/>
              <a:gd name="connsiteX2-185" fmla="*/ 777230 w 784373"/>
              <a:gd name="connsiteY2-186" fmla="*/ 173732 h 173732"/>
              <a:gd name="connsiteX3-187" fmla="*/ 0 w 784373"/>
              <a:gd name="connsiteY3-188" fmla="*/ 171350 h 173732"/>
              <a:gd name="connsiteX4-189" fmla="*/ 138112 w 784373"/>
              <a:gd name="connsiteY4-190" fmla="*/ 0 h 173732"/>
              <a:gd name="connsiteX0-191" fmla="*/ 121443 w 767704"/>
              <a:gd name="connsiteY0-192" fmla="*/ 0 h 173732"/>
              <a:gd name="connsiteX1-193" fmla="*/ 767704 w 767704"/>
              <a:gd name="connsiteY1-194" fmla="*/ 1 h 173732"/>
              <a:gd name="connsiteX2-195" fmla="*/ 760561 w 767704"/>
              <a:gd name="connsiteY2-196" fmla="*/ 173732 h 173732"/>
              <a:gd name="connsiteX3-197" fmla="*/ 0 w 767704"/>
              <a:gd name="connsiteY3-198" fmla="*/ 171350 h 173732"/>
              <a:gd name="connsiteX4-199" fmla="*/ 121443 w 767704"/>
              <a:gd name="connsiteY4-200" fmla="*/ 0 h 173732"/>
              <a:gd name="connsiteX0-201" fmla="*/ 0 w 770086"/>
              <a:gd name="connsiteY0-202" fmla="*/ 33337 h 173731"/>
              <a:gd name="connsiteX1-203" fmla="*/ 770086 w 770086"/>
              <a:gd name="connsiteY1-204" fmla="*/ 0 h 173731"/>
              <a:gd name="connsiteX2-205" fmla="*/ 762943 w 770086"/>
              <a:gd name="connsiteY2-206" fmla="*/ 173731 h 173731"/>
              <a:gd name="connsiteX3-207" fmla="*/ 2382 w 770086"/>
              <a:gd name="connsiteY3-208" fmla="*/ 171349 h 173731"/>
              <a:gd name="connsiteX4-209" fmla="*/ 0 w 770086"/>
              <a:gd name="connsiteY4-210" fmla="*/ 33337 h 173731"/>
              <a:gd name="connsiteX0-211" fmla="*/ 0 w 762943"/>
              <a:gd name="connsiteY0-212" fmla="*/ 0 h 140394"/>
              <a:gd name="connsiteX1-213" fmla="*/ 651023 w 762943"/>
              <a:gd name="connsiteY1-214" fmla="*/ 4763 h 140394"/>
              <a:gd name="connsiteX2-215" fmla="*/ 762943 w 762943"/>
              <a:gd name="connsiteY2-216" fmla="*/ 140394 h 140394"/>
              <a:gd name="connsiteX3-217" fmla="*/ 2382 w 762943"/>
              <a:gd name="connsiteY3-218" fmla="*/ 138012 h 140394"/>
              <a:gd name="connsiteX4-219" fmla="*/ 0 w 762943"/>
              <a:gd name="connsiteY4-220" fmla="*/ 0 h 140394"/>
              <a:gd name="connsiteX0-221" fmla="*/ 0 w 762943"/>
              <a:gd name="connsiteY0-222" fmla="*/ 0 h 140394"/>
              <a:gd name="connsiteX1-223" fmla="*/ 641498 w 762943"/>
              <a:gd name="connsiteY1-224" fmla="*/ 2382 h 140394"/>
              <a:gd name="connsiteX2-225" fmla="*/ 762943 w 762943"/>
              <a:gd name="connsiteY2-226" fmla="*/ 140394 h 140394"/>
              <a:gd name="connsiteX3-227" fmla="*/ 2382 w 762943"/>
              <a:gd name="connsiteY3-228" fmla="*/ 138012 h 140394"/>
              <a:gd name="connsiteX4-229" fmla="*/ 0 w 762943"/>
              <a:gd name="connsiteY4-230" fmla="*/ 0 h 140394"/>
              <a:gd name="connsiteX0-231" fmla="*/ 0 w 762943"/>
              <a:gd name="connsiteY0-232" fmla="*/ 0 h 140394"/>
              <a:gd name="connsiteX1-233" fmla="*/ 641498 w 762943"/>
              <a:gd name="connsiteY1-234" fmla="*/ 2382 h 140394"/>
              <a:gd name="connsiteX2-235" fmla="*/ 762943 w 762943"/>
              <a:gd name="connsiteY2-236" fmla="*/ 140394 h 140394"/>
              <a:gd name="connsiteX3-237" fmla="*/ 0 w 762943"/>
              <a:gd name="connsiteY3-238" fmla="*/ 140393 h 140394"/>
              <a:gd name="connsiteX4-239" fmla="*/ 0 w 762943"/>
              <a:gd name="connsiteY4-240" fmla="*/ 0 h 140394"/>
              <a:gd name="connsiteX0-241" fmla="*/ 0 w 903437"/>
              <a:gd name="connsiteY0-242" fmla="*/ 23812 h 138012"/>
              <a:gd name="connsiteX1-243" fmla="*/ 781992 w 903437"/>
              <a:gd name="connsiteY1-244" fmla="*/ 0 h 138012"/>
              <a:gd name="connsiteX2-245" fmla="*/ 903437 w 903437"/>
              <a:gd name="connsiteY2-246" fmla="*/ 138012 h 138012"/>
              <a:gd name="connsiteX3-247" fmla="*/ 140494 w 903437"/>
              <a:gd name="connsiteY3-248" fmla="*/ 138011 h 138012"/>
              <a:gd name="connsiteX4-249" fmla="*/ 0 w 903437"/>
              <a:gd name="connsiteY4-250" fmla="*/ 23812 h 138012"/>
              <a:gd name="connsiteX0-251" fmla="*/ 0 w 903437"/>
              <a:gd name="connsiteY0-252" fmla="*/ 0 h 114200"/>
              <a:gd name="connsiteX1-253" fmla="*/ 608161 w 903437"/>
              <a:gd name="connsiteY1-254" fmla="*/ 7144 h 114200"/>
              <a:gd name="connsiteX2-255" fmla="*/ 903437 w 903437"/>
              <a:gd name="connsiteY2-256" fmla="*/ 114200 h 114200"/>
              <a:gd name="connsiteX3-257" fmla="*/ 140494 w 903437"/>
              <a:gd name="connsiteY3-258" fmla="*/ 114199 h 114200"/>
              <a:gd name="connsiteX4-259" fmla="*/ 0 w 903437"/>
              <a:gd name="connsiteY4-260" fmla="*/ 0 h 114200"/>
              <a:gd name="connsiteX0-261" fmla="*/ 0 w 903437"/>
              <a:gd name="connsiteY0-262" fmla="*/ 0 h 114200"/>
              <a:gd name="connsiteX1-263" fmla="*/ 603398 w 903437"/>
              <a:gd name="connsiteY1-264" fmla="*/ 0 h 114200"/>
              <a:gd name="connsiteX2-265" fmla="*/ 903437 w 903437"/>
              <a:gd name="connsiteY2-266" fmla="*/ 114200 h 114200"/>
              <a:gd name="connsiteX3-267" fmla="*/ 140494 w 903437"/>
              <a:gd name="connsiteY3-268" fmla="*/ 114199 h 114200"/>
              <a:gd name="connsiteX4-269" fmla="*/ 0 w 903437"/>
              <a:gd name="connsiteY4-270" fmla="*/ 0 h 114200"/>
              <a:gd name="connsiteX0-271" fmla="*/ 0 w 903437"/>
              <a:gd name="connsiteY0-272" fmla="*/ 0 h 114200"/>
              <a:gd name="connsiteX1-273" fmla="*/ 603398 w 903437"/>
              <a:gd name="connsiteY1-274" fmla="*/ 0 h 114200"/>
              <a:gd name="connsiteX2-275" fmla="*/ 903437 w 903437"/>
              <a:gd name="connsiteY2-276" fmla="*/ 114200 h 114200"/>
              <a:gd name="connsiteX3-277" fmla="*/ 133350 w 903437"/>
              <a:gd name="connsiteY3-278" fmla="*/ 114199 h 114200"/>
              <a:gd name="connsiteX4-279" fmla="*/ 0 w 903437"/>
              <a:gd name="connsiteY4-280" fmla="*/ 0 h 114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03437" h="114200">
                <a:moveTo>
                  <a:pt x="0" y="0"/>
                </a:moveTo>
                <a:lnTo>
                  <a:pt x="603398" y="0"/>
                </a:lnTo>
                <a:lnTo>
                  <a:pt x="903437" y="114200"/>
                </a:lnTo>
                <a:lnTo>
                  <a:pt x="133350" y="114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7" name="正五边形 11"/>
          <p:cNvSpPr/>
          <p:nvPr/>
        </p:nvSpPr>
        <p:spPr>
          <a:xfrm>
            <a:off x="3799624" y="1837457"/>
            <a:ext cx="1029872" cy="2226671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-1" fmla="*/ 24642 w 456690"/>
              <a:gd name="connsiteY0-2" fmla="*/ 165027 h 801140"/>
              <a:gd name="connsiteX1-3" fmla="*/ 240666 w 456690"/>
              <a:gd name="connsiteY1-4" fmla="*/ 0 h 801140"/>
              <a:gd name="connsiteX2-5" fmla="*/ 456690 w 456690"/>
              <a:gd name="connsiteY2-6" fmla="*/ 165027 h 801140"/>
              <a:gd name="connsiteX3-7" fmla="*/ 374176 w 456690"/>
              <a:gd name="connsiteY3-8" fmla="*/ 432047 h 801140"/>
              <a:gd name="connsiteX4-9" fmla="*/ 0 w 456690"/>
              <a:gd name="connsiteY4-10" fmla="*/ 801140 h 801140"/>
              <a:gd name="connsiteX5-11" fmla="*/ 24642 w 456690"/>
              <a:gd name="connsiteY5-12" fmla="*/ 165027 h 801140"/>
              <a:gd name="connsiteX0-13" fmla="*/ 24642 w 600395"/>
              <a:gd name="connsiteY0-14" fmla="*/ 165027 h 801140"/>
              <a:gd name="connsiteX1-15" fmla="*/ 240666 w 600395"/>
              <a:gd name="connsiteY1-16" fmla="*/ 0 h 801140"/>
              <a:gd name="connsiteX2-17" fmla="*/ 456690 w 600395"/>
              <a:gd name="connsiteY2-18" fmla="*/ 165027 h 801140"/>
              <a:gd name="connsiteX3-19" fmla="*/ 600395 w 600395"/>
              <a:gd name="connsiteY3-20" fmla="*/ 786853 h 801140"/>
              <a:gd name="connsiteX4-21" fmla="*/ 0 w 600395"/>
              <a:gd name="connsiteY4-22" fmla="*/ 801140 h 801140"/>
              <a:gd name="connsiteX5-23" fmla="*/ 24642 w 600395"/>
              <a:gd name="connsiteY5-24" fmla="*/ 165027 h 801140"/>
              <a:gd name="connsiteX0-25" fmla="*/ 24642 w 600395"/>
              <a:gd name="connsiteY0-26" fmla="*/ 165027 h 791615"/>
              <a:gd name="connsiteX1-27" fmla="*/ 240666 w 600395"/>
              <a:gd name="connsiteY1-28" fmla="*/ 0 h 791615"/>
              <a:gd name="connsiteX2-29" fmla="*/ 456690 w 600395"/>
              <a:gd name="connsiteY2-30" fmla="*/ 165027 h 791615"/>
              <a:gd name="connsiteX3-31" fmla="*/ 600395 w 600395"/>
              <a:gd name="connsiteY3-32" fmla="*/ 786853 h 791615"/>
              <a:gd name="connsiteX4-33" fmla="*/ 0 w 600395"/>
              <a:gd name="connsiteY4-34" fmla="*/ 791615 h 791615"/>
              <a:gd name="connsiteX5-35" fmla="*/ 24642 w 600395"/>
              <a:gd name="connsiteY5-36" fmla="*/ 165027 h 791615"/>
              <a:gd name="connsiteX0-37" fmla="*/ 24642 w 607539"/>
              <a:gd name="connsiteY0-38" fmla="*/ 165027 h 791616"/>
              <a:gd name="connsiteX1-39" fmla="*/ 240666 w 607539"/>
              <a:gd name="connsiteY1-40" fmla="*/ 0 h 791616"/>
              <a:gd name="connsiteX2-41" fmla="*/ 456690 w 607539"/>
              <a:gd name="connsiteY2-42" fmla="*/ 165027 h 791616"/>
              <a:gd name="connsiteX3-43" fmla="*/ 607539 w 607539"/>
              <a:gd name="connsiteY3-44" fmla="*/ 791616 h 791616"/>
              <a:gd name="connsiteX4-45" fmla="*/ 0 w 607539"/>
              <a:gd name="connsiteY4-46" fmla="*/ 791615 h 791616"/>
              <a:gd name="connsiteX5-47" fmla="*/ 24642 w 607539"/>
              <a:gd name="connsiteY5-48" fmla="*/ 165027 h 791616"/>
              <a:gd name="connsiteX0-49" fmla="*/ 24642 w 607539"/>
              <a:gd name="connsiteY0-50" fmla="*/ 654844 h 1281433"/>
              <a:gd name="connsiteX1-51" fmla="*/ 240666 w 607539"/>
              <a:gd name="connsiteY1-52" fmla="*/ 489817 h 1281433"/>
              <a:gd name="connsiteX2-53" fmla="*/ 601946 w 607539"/>
              <a:gd name="connsiteY2-54" fmla="*/ 0 h 1281433"/>
              <a:gd name="connsiteX3-55" fmla="*/ 607539 w 607539"/>
              <a:gd name="connsiteY3-56" fmla="*/ 1281433 h 1281433"/>
              <a:gd name="connsiteX4-57" fmla="*/ 0 w 607539"/>
              <a:gd name="connsiteY4-58" fmla="*/ 1281432 h 1281433"/>
              <a:gd name="connsiteX5-59" fmla="*/ 24642 w 607539"/>
              <a:gd name="connsiteY5-60" fmla="*/ 654844 h 1281433"/>
              <a:gd name="connsiteX0-61" fmla="*/ 24642 w 607539"/>
              <a:gd name="connsiteY0-62" fmla="*/ 1096096 h 1722685"/>
              <a:gd name="connsiteX1-63" fmla="*/ 309722 w 607539"/>
              <a:gd name="connsiteY1-64" fmla="*/ 0 h 1722685"/>
              <a:gd name="connsiteX2-65" fmla="*/ 601946 w 607539"/>
              <a:gd name="connsiteY2-66" fmla="*/ 441252 h 1722685"/>
              <a:gd name="connsiteX3-67" fmla="*/ 607539 w 607539"/>
              <a:gd name="connsiteY3-68" fmla="*/ 1722685 h 1722685"/>
              <a:gd name="connsiteX4-69" fmla="*/ 0 w 607539"/>
              <a:gd name="connsiteY4-70" fmla="*/ 1722684 h 1722685"/>
              <a:gd name="connsiteX5-71" fmla="*/ 24642 w 607539"/>
              <a:gd name="connsiteY5-72" fmla="*/ 1096096 h 1722685"/>
              <a:gd name="connsiteX0-73" fmla="*/ 0 w 609091"/>
              <a:gd name="connsiteY0-74" fmla="*/ 198365 h 1722685"/>
              <a:gd name="connsiteX1-75" fmla="*/ 311274 w 609091"/>
              <a:gd name="connsiteY1-76" fmla="*/ 0 h 1722685"/>
              <a:gd name="connsiteX2-77" fmla="*/ 603498 w 609091"/>
              <a:gd name="connsiteY2-78" fmla="*/ 441252 h 1722685"/>
              <a:gd name="connsiteX3-79" fmla="*/ 609091 w 609091"/>
              <a:gd name="connsiteY3-80" fmla="*/ 1722685 h 1722685"/>
              <a:gd name="connsiteX4-81" fmla="*/ 1552 w 609091"/>
              <a:gd name="connsiteY4-82" fmla="*/ 1722684 h 1722685"/>
              <a:gd name="connsiteX5-83" fmla="*/ 0 w 609091"/>
              <a:gd name="connsiteY5-84" fmla="*/ 198365 h 1722685"/>
              <a:gd name="connsiteX0-85" fmla="*/ 0 w 609091"/>
              <a:gd name="connsiteY0-86" fmla="*/ 198365 h 1722685"/>
              <a:gd name="connsiteX1-87" fmla="*/ 311274 w 609091"/>
              <a:gd name="connsiteY1-88" fmla="*/ 0 h 1722685"/>
              <a:gd name="connsiteX2-89" fmla="*/ 608261 w 609091"/>
              <a:gd name="connsiteY2-90" fmla="*/ 198364 h 1722685"/>
              <a:gd name="connsiteX3-91" fmla="*/ 609091 w 609091"/>
              <a:gd name="connsiteY3-92" fmla="*/ 1722685 h 1722685"/>
              <a:gd name="connsiteX4-93" fmla="*/ 1552 w 609091"/>
              <a:gd name="connsiteY4-94" fmla="*/ 1722684 h 1722685"/>
              <a:gd name="connsiteX5-95" fmla="*/ 0 w 609091"/>
              <a:gd name="connsiteY5-96" fmla="*/ 198365 h 1722685"/>
              <a:gd name="connsiteX0-97" fmla="*/ 0 w 609091"/>
              <a:gd name="connsiteY0-98" fmla="*/ 209052 h 1733372"/>
              <a:gd name="connsiteX1-99" fmla="*/ 309014 w 609091"/>
              <a:gd name="connsiteY1-100" fmla="*/ 0 h 1733372"/>
              <a:gd name="connsiteX2-101" fmla="*/ 608261 w 609091"/>
              <a:gd name="connsiteY2-102" fmla="*/ 209051 h 1733372"/>
              <a:gd name="connsiteX3-103" fmla="*/ 609091 w 609091"/>
              <a:gd name="connsiteY3-104" fmla="*/ 1733372 h 1733372"/>
              <a:gd name="connsiteX4-105" fmla="*/ 1552 w 609091"/>
              <a:gd name="connsiteY4-106" fmla="*/ 1733371 h 1733372"/>
              <a:gd name="connsiteX5-107" fmla="*/ 0 w 609091"/>
              <a:gd name="connsiteY5-108" fmla="*/ 209052 h 1733372"/>
              <a:gd name="connsiteX0-109" fmla="*/ 3027 w 607586"/>
              <a:gd name="connsiteY0-110" fmla="*/ 245176 h 1733372"/>
              <a:gd name="connsiteX1-111" fmla="*/ 307509 w 607586"/>
              <a:gd name="connsiteY1-112" fmla="*/ 0 h 1733372"/>
              <a:gd name="connsiteX2-113" fmla="*/ 606756 w 607586"/>
              <a:gd name="connsiteY2-114" fmla="*/ 209051 h 1733372"/>
              <a:gd name="connsiteX3-115" fmla="*/ 607586 w 607586"/>
              <a:gd name="connsiteY3-116" fmla="*/ 1733372 h 1733372"/>
              <a:gd name="connsiteX4-117" fmla="*/ 47 w 607586"/>
              <a:gd name="connsiteY4-118" fmla="*/ 1733371 h 1733372"/>
              <a:gd name="connsiteX5-119" fmla="*/ 3027 w 607586"/>
              <a:gd name="connsiteY5-120" fmla="*/ 245176 h 1733372"/>
              <a:gd name="connsiteX0-121" fmla="*/ 3027 w 607586"/>
              <a:gd name="connsiteY0-122" fmla="*/ 245176 h 1733372"/>
              <a:gd name="connsiteX1-123" fmla="*/ 307509 w 607586"/>
              <a:gd name="connsiteY1-124" fmla="*/ 0 h 1733372"/>
              <a:gd name="connsiteX2-125" fmla="*/ 604489 w 607586"/>
              <a:gd name="connsiteY2-126" fmla="*/ 245175 h 1733372"/>
              <a:gd name="connsiteX3-127" fmla="*/ 607586 w 607586"/>
              <a:gd name="connsiteY3-128" fmla="*/ 1733372 h 1733372"/>
              <a:gd name="connsiteX4-129" fmla="*/ 47 w 607586"/>
              <a:gd name="connsiteY4-130" fmla="*/ 1733371 h 1733372"/>
              <a:gd name="connsiteX5-131" fmla="*/ 3027 w 607586"/>
              <a:gd name="connsiteY5-132" fmla="*/ 245176 h 1733372"/>
              <a:gd name="connsiteX0-133" fmla="*/ 0 w 604559"/>
              <a:gd name="connsiteY0-134" fmla="*/ 245176 h 1733372"/>
              <a:gd name="connsiteX1-135" fmla="*/ 304482 w 604559"/>
              <a:gd name="connsiteY1-136" fmla="*/ 0 h 1733372"/>
              <a:gd name="connsiteX2-137" fmla="*/ 601462 w 604559"/>
              <a:gd name="connsiteY2-138" fmla="*/ 245175 h 1733372"/>
              <a:gd name="connsiteX3-139" fmla="*/ 604559 w 604559"/>
              <a:gd name="connsiteY3-140" fmla="*/ 1733372 h 1733372"/>
              <a:gd name="connsiteX4-141" fmla="*/ 3817 w 604559"/>
              <a:gd name="connsiteY4-142" fmla="*/ 1733371 h 1733372"/>
              <a:gd name="connsiteX5-143" fmla="*/ 0 w 604559"/>
              <a:gd name="connsiteY5-144" fmla="*/ 245176 h 1733372"/>
              <a:gd name="connsiteX0-145" fmla="*/ 0 w 604559"/>
              <a:gd name="connsiteY0-146" fmla="*/ 245176 h 1736382"/>
              <a:gd name="connsiteX1-147" fmla="*/ 304482 w 604559"/>
              <a:gd name="connsiteY1-148" fmla="*/ 0 h 1736382"/>
              <a:gd name="connsiteX2-149" fmla="*/ 601462 w 604559"/>
              <a:gd name="connsiteY2-150" fmla="*/ 245175 h 1736382"/>
              <a:gd name="connsiteX3-151" fmla="*/ 604559 w 604559"/>
              <a:gd name="connsiteY3-152" fmla="*/ 1733372 h 1736382"/>
              <a:gd name="connsiteX4-153" fmla="*/ 6083 w 604559"/>
              <a:gd name="connsiteY4-154" fmla="*/ 1736382 h 1736382"/>
              <a:gd name="connsiteX5-155" fmla="*/ 0 w 604559"/>
              <a:gd name="connsiteY5-156" fmla="*/ 245176 h 17363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04559" h="1736382">
                <a:moveTo>
                  <a:pt x="0" y="245176"/>
                </a:moveTo>
                <a:lnTo>
                  <a:pt x="304482" y="0"/>
                </a:lnTo>
                <a:lnTo>
                  <a:pt x="601462" y="245175"/>
                </a:lnTo>
                <a:cubicBezTo>
                  <a:pt x="603326" y="672319"/>
                  <a:pt x="602695" y="1306228"/>
                  <a:pt x="604559" y="1733372"/>
                </a:cubicBezTo>
                <a:lnTo>
                  <a:pt x="6083" y="1736382"/>
                </a:lnTo>
                <a:cubicBezTo>
                  <a:pt x="5566" y="1228276"/>
                  <a:pt x="517" y="753282"/>
                  <a:pt x="0" y="2451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90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8" name="正五边形 11"/>
          <p:cNvSpPr/>
          <p:nvPr/>
        </p:nvSpPr>
        <p:spPr>
          <a:xfrm>
            <a:off x="2749926" y="1851813"/>
            <a:ext cx="1058140" cy="2504447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-1" fmla="*/ 24642 w 456690"/>
              <a:gd name="connsiteY0-2" fmla="*/ 165027 h 801140"/>
              <a:gd name="connsiteX1-3" fmla="*/ 240666 w 456690"/>
              <a:gd name="connsiteY1-4" fmla="*/ 0 h 801140"/>
              <a:gd name="connsiteX2-5" fmla="*/ 456690 w 456690"/>
              <a:gd name="connsiteY2-6" fmla="*/ 165027 h 801140"/>
              <a:gd name="connsiteX3-7" fmla="*/ 374176 w 456690"/>
              <a:gd name="connsiteY3-8" fmla="*/ 432047 h 801140"/>
              <a:gd name="connsiteX4-9" fmla="*/ 0 w 456690"/>
              <a:gd name="connsiteY4-10" fmla="*/ 801140 h 801140"/>
              <a:gd name="connsiteX5-11" fmla="*/ 24642 w 456690"/>
              <a:gd name="connsiteY5-12" fmla="*/ 165027 h 801140"/>
              <a:gd name="connsiteX0-13" fmla="*/ 24642 w 600395"/>
              <a:gd name="connsiteY0-14" fmla="*/ 165027 h 801140"/>
              <a:gd name="connsiteX1-15" fmla="*/ 240666 w 600395"/>
              <a:gd name="connsiteY1-16" fmla="*/ 0 h 801140"/>
              <a:gd name="connsiteX2-17" fmla="*/ 456690 w 600395"/>
              <a:gd name="connsiteY2-18" fmla="*/ 165027 h 801140"/>
              <a:gd name="connsiteX3-19" fmla="*/ 600395 w 600395"/>
              <a:gd name="connsiteY3-20" fmla="*/ 786853 h 801140"/>
              <a:gd name="connsiteX4-21" fmla="*/ 0 w 600395"/>
              <a:gd name="connsiteY4-22" fmla="*/ 801140 h 801140"/>
              <a:gd name="connsiteX5-23" fmla="*/ 24642 w 600395"/>
              <a:gd name="connsiteY5-24" fmla="*/ 165027 h 801140"/>
              <a:gd name="connsiteX0-25" fmla="*/ 24642 w 600395"/>
              <a:gd name="connsiteY0-26" fmla="*/ 165027 h 791615"/>
              <a:gd name="connsiteX1-27" fmla="*/ 240666 w 600395"/>
              <a:gd name="connsiteY1-28" fmla="*/ 0 h 791615"/>
              <a:gd name="connsiteX2-29" fmla="*/ 456690 w 600395"/>
              <a:gd name="connsiteY2-30" fmla="*/ 165027 h 791615"/>
              <a:gd name="connsiteX3-31" fmla="*/ 600395 w 600395"/>
              <a:gd name="connsiteY3-32" fmla="*/ 786853 h 791615"/>
              <a:gd name="connsiteX4-33" fmla="*/ 0 w 600395"/>
              <a:gd name="connsiteY4-34" fmla="*/ 791615 h 791615"/>
              <a:gd name="connsiteX5-35" fmla="*/ 24642 w 600395"/>
              <a:gd name="connsiteY5-36" fmla="*/ 165027 h 791615"/>
              <a:gd name="connsiteX0-37" fmla="*/ 24642 w 607539"/>
              <a:gd name="connsiteY0-38" fmla="*/ 165027 h 791616"/>
              <a:gd name="connsiteX1-39" fmla="*/ 240666 w 607539"/>
              <a:gd name="connsiteY1-40" fmla="*/ 0 h 791616"/>
              <a:gd name="connsiteX2-41" fmla="*/ 456690 w 607539"/>
              <a:gd name="connsiteY2-42" fmla="*/ 165027 h 791616"/>
              <a:gd name="connsiteX3-43" fmla="*/ 607539 w 607539"/>
              <a:gd name="connsiteY3-44" fmla="*/ 791616 h 791616"/>
              <a:gd name="connsiteX4-45" fmla="*/ 0 w 607539"/>
              <a:gd name="connsiteY4-46" fmla="*/ 791615 h 791616"/>
              <a:gd name="connsiteX5-47" fmla="*/ 24642 w 607539"/>
              <a:gd name="connsiteY5-48" fmla="*/ 165027 h 791616"/>
              <a:gd name="connsiteX0-49" fmla="*/ 24642 w 607539"/>
              <a:gd name="connsiteY0-50" fmla="*/ 654844 h 1281433"/>
              <a:gd name="connsiteX1-51" fmla="*/ 240666 w 607539"/>
              <a:gd name="connsiteY1-52" fmla="*/ 489817 h 1281433"/>
              <a:gd name="connsiteX2-53" fmla="*/ 601946 w 607539"/>
              <a:gd name="connsiteY2-54" fmla="*/ 0 h 1281433"/>
              <a:gd name="connsiteX3-55" fmla="*/ 607539 w 607539"/>
              <a:gd name="connsiteY3-56" fmla="*/ 1281433 h 1281433"/>
              <a:gd name="connsiteX4-57" fmla="*/ 0 w 607539"/>
              <a:gd name="connsiteY4-58" fmla="*/ 1281432 h 1281433"/>
              <a:gd name="connsiteX5-59" fmla="*/ 24642 w 607539"/>
              <a:gd name="connsiteY5-60" fmla="*/ 654844 h 1281433"/>
              <a:gd name="connsiteX0-61" fmla="*/ 24642 w 607539"/>
              <a:gd name="connsiteY0-62" fmla="*/ 1096096 h 1722685"/>
              <a:gd name="connsiteX1-63" fmla="*/ 309722 w 607539"/>
              <a:gd name="connsiteY1-64" fmla="*/ 0 h 1722685"/>
              <a:gd name="connsiteX2-65" fmla="*/ 601946 w 607539"/>
              <a:gd name="connsiteY2-66" fmla="*/ 441252 h 1722685"/>
              <a:gd name="connsiteX3-67" fmla="*/ 607539 w 607539"/>
              <a:gd name="connsiteY3-68" fmla="*/ 1722685 h 1722685"/>
              <a:gd name="connsiteX4-69" fmla="*/ 0 w 607539"/>
              <a:gd name="connsiteY4-70" fmla="*/ 1722684 h 1722685"/>
              <a:gd name="connsiteX5-71" fmla="*/ 24642 w 607539"/>
              <a:gd name="connsiteY5-72" fmla="*/ 1096096 h 1722685"/>
              <a:gd name="connsiteX0-73" fmla="*/ 0 w 609091"/>
              <a:gd name="connsiteY0-74" fmla="*/ 198365 h 1722685"/>
              <a:gd name="connsiteX1-75" fmla="*/ 311274 w 609091"/>
              <a:gd name="connsiteY1-76" fmla="*/ 0 h 1722685"/>
              <a:gd name="connsiteX2-77" fmla="*/ 603498 w 609091"/>
              <a:gd name="connsiteY2-78" fmla="*/ 441252 h 1722685"/>
              <a:gd name="connsiteX3-79" fmla="*/ 609091 w 609091"/>
              <a:gd name="connsiteY3-80" fmla="*/ 1722685 h 1722685"/>
              <a:gd name="connsiteX4-81" fmla="*/ 1552 w 609091"/>
              <a:gd name="connsiteY4-82" fmla="*/ 1722684 h 1722685"/>
              <a:gd name="connsiteX5-83" fmla="*/ 0 w 609091"/>
              <a:gd name="connsiteY5-84" fmla="*/ 198365 h 1722685"/>
              <a:gd name="connsiteX0-85" fmla="*/ 0 w 609091"/>
              <a:gd name="connsiteY0-86" fmla="*/ 198365 h 1722685"/>
              <a:gd name="connsiteX1-87" fmla="*/ 311274 w 609091"/>
              <a:gd name="connsiteY1-88" fmla="*/ 0 h 1722685"/>
              <a:gd name="connsiteX2-89" fmla="*/ 608261 w 609091"/>
              <a:gd name="connsiteY2-90" fmla="*/ 198364 h 1722685"/>
              <a:gd name="connsiteX3-91" fmla="*/ 609091 w 609091"/>
              <a:gd name="connsiteY3-92" fmla="*/ 1722685 h 1722685"/>
              <a:gd name="connsiteX4-93" fmla="*/ 1552 w 609091"/>
              <a:gd name="connsiteY4-94" fmla="*/ 1722684 h 1722685"/>
              <a:gd name="connsiteX5-95" fmla="*/ 0 w 609091"/>
              <a:gd name="connsiteY5-96" fmla="*/ 198365 h 1722685"/>
              <a:gd name="connsiteX0-97" fmla="*/ 0 w 609091"/>
              <a:gd name="connsiteY0-98" fmla="*/ 209052 h 1733372"/>
              <a:gd name="connsiteX1-99" fmla="*/ 309014 w 609091"/>
              <a:gd name="connsiteY1-100" fmla="*/ 0 h 1733372"/>
              <a:gd name="connsiteX2-101" fmla="*/ 608261 w 609091"/>
              <a:gd name="connsiteY2-102" fmla="*/ 209051 h 1733372"/>
              <a:gd name="connsiteX3-103" fmla="*/ 609091 w 609091"/>
              <a:gd name="connsiteY3-104" fmla="*/ 1733372 h 1733372"/>
              <a:gd name="connsiteX4-105" fmla="*/ 1552 w 609091"/>
              <a:gd name="connsiteY4-106" fmla="*/ 1733371 h 1733372"/>
              <a:gd name="connsiteX5-107" fmla="*/ 0 w 609091"/>
              <a:gd name="connsiteY5-108" fmla="*/ 209052 h 1733372"/>
              <a:gd name="connsiteX0-109" fmla="*/ 7534 w 616625"/>
              <a:gd name="connsiteY0-110" fmla="*/ 209052 h 1733372"/>
              <a:gd name="connsiteX1-111" fmla="*/ 316548 w 616625"/>
              <a:gd name="connsiteY1-112" fmla="*/ 0 h 1733372"/>
              <a:gd name="connsiteX2-113" fmla="*/ 615795 w 616625"/>
              <a:gd name="connsiteY2-114" fmla="*/ 209051 h 1733372"/>
              <a:gd name="connsiteX3-115" fmla="*/ 616625 w 616625"/>
              <a:gd name="connsiteY3-116" fmla="*/ 1733372 h 1733372"/>
              <a:gd name="connsiteX4-117" fmla="*/ 22 w 616625"/>
              <a:gd name="connsiteY4-118" fmla="*/ 1733371 h 1733372"/>
              <a:gd name="connsiteX5-119" fmla="*/ 7534 w 616625"/>
              <a:gd name="connsiteY5-120" fmla="*/ 209052 h 1733372"/>
              <a:gd name="connsiteX0-121" fmla="*/ 7534 w 618891"/>
              <a:gd name="connsiteY0-122" fmla="*/ 209052 h 1733371"/>
              <a:gd name="connsiteX1-123" fmla="*/ 316548 w 618891"/>
              <a:gd name="connsiteY1-124" fmla="*/ 0 h 1733371"/>
              <a:gd name="connsiteX2-125" fmla="*/ 615795 w 618891"/>
              <a:gd name="connsiteY2-126" fmla="*/ 209051 h 1733371"/>
              <a:gd name="connsiteX3-127" fmla="*/ 618891 w 618891"/>
              <a:gd name="connsiteY3-128" fmla="*/ 1728011 h 1733371"/>
              <a:gd name="connsiteX4-129" fmla="*/ 22 w 618891"/>
              <a:gd name="connsiteY4-130" fmla="*/ 1733371 h 1733371"/>
              <a:gd name="connsiteX5-131" fmla="*/ 7534 w 618891"/>
              <a:gd name="connsiteY5-132" fmla="*/ 209052 h 1733371"/>
              <a:gd name="connsiteX0-133" fmla="*/ 7534 w 618891"/>
              <a:gd name="connsiteY0-134" fmla="*/ 209052 h 1736052"/>
              <a:gd name="connsiteX1-135" fmla="*/ 316548 w 618891"/>
              <a:gd name="connsiteY1-136" fmla="*/ 0 h 1736052"/>
              <a:gd name="connsiteX2-137" fmla="*/ 615795 w 618891"/>
              <a:gd name="connsiteY2-138" fmla="*/ 209051 h 1736052"/>
              <a:gd name="connsiteX3-139" fmla="*/ 618891 w 618891"/>
              <a:gd name="connsiteY3-140" fmla="*/ 1736052 h 1736052"/>
              <a:gd name="connsiteX4-141" fmla="*/ 22 w 618891"/>
              <a:gd name="connsiteY4-142" fmla="*/ 1733371 h 1736052"/>
              <a:gd name="connsiteX5-143" fmla="*/ 7534 w 618891"/>
              <a:gd name="connsiteY5-144" fmla="*/ 209052 h 1736052"/>
              <a:gd name="connsiteX0-145" fmla="*/ 9796 w 621153"/>
              <a:gd name="connsiteY0-146" fmla="*/ 209052 h 1738731"/>
              <a:gd name="connsiteX1-147" fmla="*/ 318810 w 621153"/>
              <a:gd name="connsiteY1-148" fmla="*/ 0 h 1738731"/>
              <a:gd name="connsiteX2-149" fmla="*/ 618057 w 621153"/>
              <a:gd name="connsiteY2-150" fmla="*/ 209051 h 1738731"/>
              <a:gd name="connsiteX3-151" fmla="*/ 621153 w 621153"/>
              <a:gd name="connsiteY3-152" fmla="*/ 1736052 h 1738731"/>
              <a:gd name="connsiteX4-153" fmla="*/ 17 w 621153"/>
              <a:gd name="connsiteY4-154" fmla="*/ 1738731 h 1738731"/>
              <a:gd name="connsiteX5-155" fmla="*/ 9796 w 621153"/>
              <a:gd name="connsiteY5-156" fmla="*/ 209052 h 1738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21153" h="1738731">
                <a:moveTo>
                  <a:pt x="9796" y="209052"/>
                </a:moveTo>
                <a:lnTo>
                  <a:pt x="318810" y="0"/>
                </a:lnTo>
                <a:lnTo>
                  <a:pt x="618057" y="209051"/>
                </a:lnTo>
                <a:cubicBezTo>
                  <a:pt x="619921" y="636195"/>
                  <a:pt x="619289" y="1308908"/>
                  <a:pt x="621153" y="1736052"/>
                </a:cubicBezTo>
                <a:lnTo>
                  <a:pt x="17" y="1738731"/>
                </a:lnTo>
                <a:cubicBezTo>
                  <a:pt x="-500" y="1230625"/>
                  <a:pt x="10313" y="717158"/>
                  <a:pt x="9796" y="2090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90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9" name="正五边形 11"/>
          <p:cNvSpPr/>
          <p:nvPr/>
        </p:nvSpPr>
        <p:spPr>
          <a:xfrm>
            <a:off x="1776994" y="1837456"/>
            <a:ext cx="987428" cy="2792733"/>
          </a:xfrm>
          <a:custGeom>
            <a:avLst/>
            <a:gdLst>
              <a:gd name="connsiteX0" fmla="*/ 0 w 432048"/>
              <a:gd name="connsiteY0" fmla="*/ 165027 h 432048"/>
              <a:gd name="connsiteX1" fmla="*/ 216024 w 432048"/>
              <a:gd name="connsiteY1" fmla="*/ 0 h 432048"/>
              <a:gd name="connsiteX2" fmla="*/ 432048 w 432048"/>
              <a:gd name="connsiteY2" fmla="*/ 165027 h 432048"/>
              <a:gd name="connsiteX3" fmla="*/ 349534 w 432048"/>
              <a:gd name="connsiteY3" fmla="*/ 432047 h 432048"/>
              <a:gd name="connsiteX4" fmla="*/ 82514 w 432048"/>
              <a:gd name="connsiteY4" fmla="*/ 432047 h 432048"/>
              <a:gd name="connsiteX5" fmla="*/ 0 w 432048"/>
              <a:gd name="connsiteY5" fmla="*/ 165027 h 432048"/>
              <a:gd name="connsiteX0-1" fmla="*/ 24642 w 456690"/>
              <a:gd name="connsiteY0-2" fmla="*/ 165027 h 801140"/>
              <a:gd name="connsiteX1-3" fmla="*/ 240666 w 456690"/>
              <a:gd name="connsiteY1-4" fmla="*/ 0 h 801140"/>
              <a:gd name="connsiteX2-5" fmla="*/ 456690 w 456690"/>
              <a:gd name="connsiteY2-6" fmla="*/ 165027 h 801140"/>
              <a:gd name="connsiteX3-7" fmla="*/ 374176 w 456690"/>
              <a:gd name="connsiteY3-8" fmla="*/ 432047 h 801140"/>
              <a:gd name="connsiteX4-9" fmla="*/ 0 w 456690"/>
              <a:gd name="connsiteY4-10" fmla="*/ 801140 h 801140"/>
              <a:gd name="connsiteX5-11" fmla="*/ 24642 w 456690"/>
              <a:gd name="connsiteY5-12" fmla="*/ 165027 h 801140"/>
              <a:gd name="connsiteX0-13" fmla="*/ 24642 w 600395"/>
              <a:gd name="connsiteY0-14" fmla="*/ 165027 h 801140"/>
              <a:gd name="connsiteX1-15" fmla="*/ 240666 w 600395"/>
              <a:gd name="connsiteY1-16" fmla="*/ 0 h 801140"/>
              <a:gd name="connsiteX2-17" fmla="*/ 456690 w 600395"/>
              <a:gd name="connsiteY2-18" fmla="*/ 165027 h 801140"/>
              <a:gd name="connsiteX3-19" fmla="*/ 600395 w 600395"/>
              <a:gd name="connsiteY3-20" fmla="*/ 786853 h 801140"/>
              <a:gd name="connsiteX4-21" fmla="*/ 0 w 600395"/>
              <a:gd name="connsiteY4-22" fmla="*/ 801140 h 801140"/>
              <a:gd name="connsiteX5-23" fmla="*/ 24642 w 600395"/>
              <a:gd name="connsiteY5-24" fmla="*/ 165027 h 801140"/>
              <a:gd name="connsiteX0-25" fmla="*/ 24642 w 600395"/>
              <a:gd name="connsiteY0-26" fmla="*/ 165027 h 791615"/>
              <a:gd name="connsiteX1-27" fmla="*/ 240666 w 600395"/>
              <a:gd name="connsiteY1-28" fmla="*/ 0 h 791615"/>
              <a:gd name="connsiteX2-29" fmla="*/ 456690 w 600395"/>
              <a:gd name="connsiteY2-30" fmla="*/ 165027 h 791615"/>
              <a:gd name="connsiteX3-31" fmla="*/ 600395 w 600395"/>
              <a:gd name="connsiteY3-32" fmla="*/ 786853 h 791615"/>
              <a:gd name="connsiteX4-33" fmla="*/ 0 w 600395"/>
              <a:gd name="connsiteY4-34" fmla="*/ 791615 h 791615"/>
              <a:gd name="connsiteX5-35" fmla="*/ 24642 w 600395"/>
              <a:gd name="connsiteY5-36" fmla="*/ 165027 h 791615"/>
              <a:gd name="connsiteX0-37" fmla="*/ 24642 w 607539"/>
              <a:gd name="connsiteY0-38" fmla="*/ 165027 h 791616"/>
              <a:gd name="connsiteX1-39" fmla="*/ 240666 w 607539"/>
              <a:gd name="connsiteY1-40" fmla="*/ 0 h 791616"/>
              <a:gd name="connsiteX2-41" fmla="*/ 456690 w 607539"/>
              <a:gd name="connsiteY2-42" fmla="*/ 165027 h 791616"/>
              <a:gd name="connsiteX3-43" fmla="*/ 607539 w 607539"/>
              <a:gd name="connsiteY3-44" fmla="*/ 791616 h 791616"/>
              <a:gd name="connsiteX4-45" fmla="*/ 0 w 607539"/>
              <a:gd name="connsiteY4-46" fmla="*/ 791615 h 791616"/>
              <a:gd name="connsiteX5-47" fmla="*/ 24642 w 607539"/>
              <a:gd name="connsiteY5-48" fmla="*/ 165027 h 791616"/>
              <a:gd name="connsiteX0-49" fmla="*/ 24642 w 607539"/>
              <a:gd name="connsiteY0-50" fmla="*/ 654844 h 1281433"/>
              <a:gd name="connsiteX1-51" fmla="*/ 240666 w 607539"/>
              <a:gd name="connsiteY1-52" fmla="*/ 489817 h 1281433"/>
              <a:gd name="connsiteX2-53" fmla="*/ 601946 w 607539"/>
              <a:gd name="connsiteY2-54" fmla="*/ 0 h 1281433"/>
              <a:gd name="connsiteX3-55" fmla="*/ 607539 w 607539"/>
              <a:gd name="connsiteY3-56" fmla="*/ 1281433 h 1281433"/>
              <a:gd name="connsiteX4-57" fmla="*/ 0 w 607539"/>
              <a:gd name="connsiteY4-58" fmla="*/ 1281432 h 1281433"/>
              <a:gd name="connsiteX5-59" fmla="*/ 24642 w 607539"/>
              <a:gd name="connsiteY5-60" fmla="*/ 654844 h 1281433"/>
              <a:gd name="connsiteX0-61" fmla="*/ 24642 w 607539"/>
              <a:gd name="connsiteY0-62" fmla="*/ 1096096 h 1722685"/>
              <a:gd name="connsiteX1-63" fmla="*/ 309722 w 607539"/>
              <a:gd name="connsiteY1-64" fmla="*/ 0 h 1722685"/>
              <a:gd name="connsiteX2-65" fmla="*/ 601946 w 607539"/>
              <a:gd name="connsiteY2-66" fmla="*/ 441252 h 1722685"/>
              <a:gd name="connsiteX3-67" fmla="*/ 607539 w 607539"/>
              <a:gd name="connsiteY3-68" fmla="*/ 1722685 h 1722685"/>
              <a:gd name="connsiteX4-69" fmla="*/ 0 w 607539"/>
              <a:gd name="connsiteY4-70" fmla="*/ 1722684 h 1722685"/>
              <a:gd name="connsiteX5-71" fmla="*/ 24642 w 607539"/>
              <a:gd name="connsiteY5-72" fmla="*/ 1096096 h 1722685"/>
              <a:gd name="connsiteX0-73" fmla="*/ 0 w 609091"/>
              <a:gd name="connsiteY0-74" fmla="*/ 198365 h 1722685"/>
              <a:gd name="connsiteX1-75" fmla="*/ 311274 w 609091"/>
              <a:gd name="connsiteY1-76" fmla="*/ 0 h 1722685"/>
              <a:gd name="connsiteX2-77" fmla="*/ 603498 w 609091"/>
              <a:gd name="connsiteY2-78" fmla="*/ 441252 h 1722685"/>
              <a:gd name="connsiteX3-79" fmla="*/ 609091 w 609091"/>
              <a:gd name="connsiteY3-80" fmla="*/ 1722685 h 1722685"/>
              <a:gd name="connsiteX4-81" fmla="*/ 1552 w 609091"/>
              <a:gd name="connsiteY4-82" fmla="*/ 1722684 h 1722685"/>
              <a:gd name="connsiteX5-83" fmla="*/ 0 w 609091"/>
              <a:gd name="connsiteY5-84" fmla="*/ 198365 h 1722685"/>
              <a:gd name="connsiteX0-85" fmla="*/ 0 w 609091"/>
              <a:gd name="connsiteY0-86" fmla="*/ 198365 h 1722685"/>
              <a:gd name="connsiteX1-87" fmla="*/ 311274 w 609091"/>
              <a:gd name="connsiteY1-88" fmla="*/ 0 h 1722685"/>
              <a:gd name="connsiteX2-89" fmla="*/ 608261 w 609091"/>
              <a:gd name="connsiteY2-90" fmla="*/ 198364 h 1722685"/>
              <a:gd name="connsiteX3-91" fmla="*/ 609091 w 609091"/>
              <a:gd name="connsiteY3-92" fmla="*/ 1722685 h 1722685"/>
              <a:gd name="connsiteX4-93" fmla="*/ 1552 w 609091"/>
              <a:gd name="connsiteY4-94" fmla="*/ 1722684 h 1722685"/>
              <a:gd name="connsiteX5-95" fmla="*/ 0 w 609091"/>
              <a:gd name="connsiteY5-96" fmla="*/ 198365 h 17226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09091" h="1722685">
                <a:moveTo>
                  <a:pt x="0" y="198365"/>
                </a:moveTo>
                <a:lnTo>
                  <a:pt x="311274" y="0"/>
                </a:lnTo>
                <a:lnTo>
                  <a:pt x="608261" y="198364"/>
                </a:lnTo>
                <a:cubicBezTo>
                  <a:pt x="610125" y="625508"/>
                  <a:pt x="607227" y="1295541"/>
                  <a:pt x="609091" y="1722685"/>
                </a:cubicBezTo>
                <a:lnTo>
                  <a:pt x="1552" y="1722684"/>
                </a:lnTo>
                <a:cubicBezTo>
                  <a:pt x="1035" y="1214578"/>
                  <a:pt x="517" y="706471"/>
                  <a:pt x="0" y="198365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7200000" scaled="0"/>
          </a:gradFill>
          <a:ln>
            <a:noFill/>
          </a:ln>
          <a:effectLst>
            <a:outerShdw blurRad="101600" dist="25400" dir="37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0" name="矩形 2"/>
          <p:cNvSpPr/>
          <p:nvPr/>
        </p:nvSpPr>
        <p:spPr>
          <a:xfrm>
            <a:off x="1311740" y="4619052"/>
            <a:ext cx="1453027" cy="354992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-1" fmla="*/ 0 w 1112987"/>
              <a:gd name="connsiteY0-2" fmla="*/ 202406 h 490438"/>
              <a:gd name="connsiteX1-3" fmla="*/ 1112987 w 1112987"/>
              <a:gd name="connsiteY1-4" fmla="*/ 0 h 490438"/>
              <a:gd name="connsiteX2-5" fmla="*/ 720080 w 1112987"/>
              <a:gd name="connsiteY2-6" fmla="*/ 490438 h 490438"/>
              <a:gd name="connsiteX3-7" fmla="*/ 0 w 1112987"/>
              <a:gd name="connsiteY3-8" fmla="*/ 490438 h 490438"/>
              <a:gd name="connsiteX4-9" fmla="*/ 0 w 1112987"/>
              <a:gd name="connsiteY4-10" fmla="*/ 202406 h 490438"/>
              <a:gd name="connsiteX0-11" fmla="*/ 0 w 1112987"/>
              <a:gd name="connsiteY0-12" fmla="*/ 202406 h 490438"/>
              <a:gd name="connsiteX1-13" fmla="*/ 1112987 w 1112987"/>
              <a:gd name="connsiteY1-14" fmla="*/ 0 h 490438"/>
              <a:gd name="connsiteX2-15" fmla="*/ 977255 w 1112987"/>
              <a:gd name="connsiteY2-16" fmla="*/ 214213 h 490438"/>
              <a:gd name="connsiteX3-17" fmla="*/ 0 w 1112987"/>
              <a:gd name="connsiteY3-18" fmla="*/ 490438 h 490438"/>
              <a:gd name="connsiteX4-19" fmla="*/ 0 w 1112987"/>
              <a:gd name="connsiteY4-20" fmla="*/ 202406 h 490438"/>
              <a:gd name="connsiteX0-21" fmla="*/ 507206 w 1112987"/>
              <a:gd name="connsiteY0-22" fmla="*/ 9525 h 490438"/>
              <a:gd name="connsiteX1-23" fmla="*/ 1112987 w 1112987"/>
              <a:gd name="connsiteY1-24" fmla="*/ 0 h 490438"/>
              <a:gd name="connsiteX2-25" fmla="*/ 977255 w 1112987"/>
              <a:gd name="connsiteY2-26" fmla="*/ 214213 h 490438"/>
              <a:gd name="connsiteX3-27" fmla="*/ 0 w 1112987"/>
              <a:gd name="connsiteY3-28" fmla="*/ 490438 h 490438"/>
              <a:gd name="connsiteX4-29" fmla="*/ 507206 w 1112987"/>
              <a:gd name="connsiteY4-30" fmla="*/ 9525 h 490438"/>
              <a:gd name="connsiteX0-31" fmla="*/ 285750 w 891531"/>
              <a:gd name="connsiteY0-32" fmla="*/ 9525 h 221357"/>
              <a:gd name="connsiteX1-33" fmla="*/ 891531 w 891531"/>
              <a:gd name="connsiteY1-34" fmla="*/ 0 h 221357"/>
              <a:gd name="connsiteX2-35" fmla="*/ 755799 w 891531"/>
              <a:gd name="connsiteY2-36" fmla="*/ 214213 h 221357"/>
              <a:gd name="connsiteX3-37" fmla="*/ 0 w 891531"/>
              <a:gd name="connsiteY3-38" fmla="*/ 221357 h 221357"/>
              <a:gd name="connsiteX4-39" fmla="*/ 285750 w 891531"/>
              <a:gd name="connsiteY4-40" fmla="*/ 9525 h 221357"/>
              <a:gd name="connsiteX0-41" fmla="*/ 285750 w 891531"/>
              <a:gd name="connsiteY0-42" fmla="*/ 9525 h 221357"/>
              <a:gd name="connsiteX1-43" fmla="*/ 891531 w 891531"/>
              <a:gd name="connsiteY1-44" fmla="*/ 0 h 221357"/>
              <a:gd name="connsiteX2-45" fmla="*/ 755799 w 891531"/>
              <a:gd name="connsiteY2-46" fmla="*/ 218975 h 221357"/>
              <a:gd name="connsiteX3-47" fmla="*/ 0 w 891531"/>
              <a:gd name="connsiteY3-48" fmla="*/ 221357 h 221357"/>
              <a:gd name="connsiteX4-49" fmla="*/ 285750 w 891531"/>
              <a:gd name="connsiteY4-50" fmla="*/ 9525 h 221357"/>
              <a:gd name="connsiteX0-51" fmla="*/ 283369 w 889150"/>
              <a:gd name="connsiteY0-52" fmla="*/ 9525 h 221357"/>
              <a:gd name="connsiteX1-53" fmla="*/ 889150 w 889150"/>
              <a:gd name="connsiteY1-54" fmla="*/ 0 h 221357"/>
              <a:gd name="connsiteX2-55" fmla="*/ 753418 w 889150"/>
              <a:gd name="connsiteY2-56" fmla="*/ 218975 h 221357"/>
              <a:gd name="connsiteX3-57" fmla="*/ 0 w 889150"/>
              <a:gd name="connsiteY3-58" fmla="*/ 221357 h 221357"/>
              <a:gd name="connsiteX4-59" fmla="*/ 283369 w 889150"/>
              <a:gd name="connsiteY4-60" fmla="*/ 9525 h 221357"/>
              <a:gd name="connsiteX0-61" fmla="*/ 280987 w 886768"/>
              <a:gd name="connsiteY0-62" fmla="*/ 9525 h 221357"/>
              <a:gd name="connsiteX1-63" fmla="*/ 886768 w 886768"/>
              <a:gd name="connsiteY1-64" fmla="*/ 0 h 221357"/>
              <a:gd name="connsiteX2-65" fmla="*/ 751036 w 886768"/>
              <a:gd name="connsiteY2-66" fmla="*/ 218975 h 221357"/>
              <a:gd name="connsiteX3-67" fmla="*/ 0 w 886768"/>
              <a:gd name="connsiteY3-68" fmla="*/ 221357 h 221357"/>
              <a:gd name="connsiteX4-69" fmla="*/ 280987 w 886768"/>
              <a:gd name="connsiteY4-70" fmla="*/ 9525 h 221357"/>
              <a:gd name="connsiteX0-71" fmla="*/ 278606 w 884387"/>
              <a:gd name="connsiteY0-72" fmla="*/ 9525 h 218975"/>
              <a:gd name="connsiteX1-73" fmla="*/ 884387 w 884387"/>
              <a:gd name="connsiteY1-74" fmla="*/ 0 h 218975"/>
              <a:gd name="connsiteX2-75" fmla="*/ 748655 w 884387"/>
              <a:gd name="connsiteY2-76" fmla="*/ 218975 h 218975"/>
              <a:gd name="connsiteX3-77" fmla="*/ 0 w 884387"/>
              <a:gd name="connsiteY3-78" fmla="*/ 218975 h 218975"/>
              <a:gd name="connsiteX4-79" fmla="*/ 278606 w 884387"/>
              <a:gd name="connsiteY4-80" fmla="*/ 9525 h 218975"/>
              <a:gd name="connsiteX0-81" fmla="*/ 290512 w 896293"/>
              <a:gd name="connsiteY0-82" fmla="*/ 9525 h 221356"/>
              <a:gd name="connsiteX1-83" fmla="*/ 896293 w 896293"/>
              <a:gd name="connsiteY1-84" fmla="*/ 0 h 221356"/>
              <a:gd name="connsiteX2-85" fmla="*/ 760561 w 896293"/>
              <a:gd name="connsiteY2-86" fmla="*/ 218975 h 221356"/>
              <a:gd name="connsiteX3-87" fmla="*/ 0 w 896293"/>
              <a:gd name="connsiteY3-88" fmla="*/ 221356 h 221356"/>
              <a:gd name="connsiteX4-89" fmla="*/ 290512 w 896293"/>
              <a:gd name="connsiteY4-90" fmla="*/ 9525 h 221356"/>
              <a:gd name="connsiteX0-91" fmla="*/ 290512 w 896293"/>
              <a:gd name="connsiteY0-92" fmla="*/ 9525 h 218975"/>
              <a:gd name="connsiteX1-93" fmla="*/ 896293 w 896293"/>
              <a:gd name="connsiteY1-94" fmla="*/ 0 h 218975"/>
              <a:gd name="connsiteX2-95" fmla="*/ 760561 w 896293"/>
              <a:gd name="connsiteY2-96" fmla="*/ 218975 h 218975"/>
              <a:gd name="connsiteX3-97" fmla="*/ 0 w 896293"/>
              <a:gd name="connsiteY3-98" fmla="*/ 216593 h 218975"/>
              <a:gd name="connsiteX4-99" fmla="*/ 290512 w 896293"/>
              <a:gd name="connsiteY4-100" fmla="*/ 9525 h 218975"/>
              <a:gd name="connsiteX0-101" fmla="*/ 292893 w 896293"/>
              <a:gd name="connsiteY0-102" fmla="*/ 4763 h 218975"/>
              <a:gd name="connsiteX1-103" fmla="*/ 896293 w 896293"/>
              <a:gd name="connsiteY1-104" fmla="*/ 0 h 218975"/>
              <a:gd name="connsiteX2-105" fmla="*/ 760561 w 896293"/>
              <a:gd name="connsiteY2-106" fmla="*/ 218975 h 218975"/>
              <a:gd name="connsiteX3-107" fmla="*/ 0 w 896293"/>
              <a:gd name="connsiteY3-108" fmla="*/ 216593 h 218975"/>
              <a:gd name="connsiteX4-109" fmla="*/ 292893 w 896293"/>
              <a:gd name="connsiteY4-110" fmla="*/ 4763 h 218975"/>
              <a:gd name="connsiteX0-111" fmla="*/ 292893 w 896293"/>
              <a:gd name="connsiteY0-112" fmla="*/ 0 h 218975"/>
              <a:gd name="connsiteX1-113" fmla="*/ 896293 w 896293"/>
              <a:gd name="connsiteY1-114" fmla="*/ 0 h 218975"/>
              <a:gd name="connsiteX2-115" fmla="*/ 760561 w 896293"/>
              <a:gd name="connsiteY2-116" fmla="*/ 218975 h 218975"/>
              <a:gd name="connsiteX3-117" fmla="*/ 0 w 896293"/>
              <a:gd name="connsiteY3-118" fmla="*/ 216593 h 218975"/>
              <a:gd name="connsiteX4-119" fmla="*/ 292893 w 896293"/>
              <a:gd name="connsiteY4-120" fmla="*/ 0 h 2189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96293" h="218975">
                <a:moveTo>
                  <a:pt x="292893" y="0"/>
                </a:moveTo>
                <a:lnTo>
                  <a:pt x="896293" y="0"/>
                </a:lnTo>
                <a:lnTo>
                  <a:pt x="760561" y="218975"/>
                </a:lnTo>
                <a:lnTo>
                  <a:pt x="0" y="216593"/>
                </a:lnTo>
                <a:lnTo>
                  <a:pt x="292893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1" name="等腰三角形 1"/>
          <p:cNvSpPr/>
          <p:nvPr/>
        </p:nvSpPr>
        <p:spPr>
          <a:xfrm>
            <a:off x="2549143" y="4626325"/>
            <a:ext cx="1246621" cy="1098795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-1" fmla="*/ 9695 w 928517"/>
              <a:gd name="connsiteY0-2" fmla="*/ 803994 h 803994"/>
              <a:gd name="connsiteX1-3" fmla="*/ 0 w 928517"/>
              <a:gd name="connsiteY1-4" fmla="*/ 0 h 803994"/>
              <a:gd name="connsiteX2-5" fmla="*/ 928517 w 928517"/>
              <a:gd name="connsiteY2-6" fmla="*/ 803994 h 803994"/>
              <a:gd name="connsiteX3-7" fmla="*/ 9695 w 928517"/>
              <a:gd name="connsiteY3-8" fmla="*/ 803994 h 803994"/>
              <a:gd name="connsiteX0-9" fmla="*/ 9695 w 764211"/>
              <a:gd name="connsiteY0-10" fmla="*/ 803994 h 803994"/>
              <a:gd name="connsiteX1-11" fmla="*/ 0 w 764211"/>
              <a:gd name="connsiteY1-12" fmla="*/ 0 h 803994"/>
              <a:gd name="connsiteX2-13" fmla="*/ 764211 w 764211"/>
              <a:gd name="connsiteY2-14" fmla="*/ 6276 h 803994"/>
              <a:gd name="connsiteX3-15" fmla="*/ 9695 w 764211"/>
              <a:gd name="connsiteY3-16" fmla="*/ 803994 h 803994"/>
              <a:gd name="connsiteX0-17" fmla="*/ 514520 w 764211"/>
              <a:gd name="connsiteY0-18" fmla="*/ 680169 h 680169"/>
              <a:gd name="connsiteX1-19" fmla="*/ 0 w 764211"/>
              <a:gd name="connsiteY1-20" fmla="*/ 0 h 680169"/>
              <a:gd name="connsiteX2-21" fmla="*/ 764211 w 764211"/>
              <a:gd name="connsiteY2-22" fmla="*/ 6276 h 680169"/>
              <a:gd name="connsiteX3-23" fmla="*/ 514520 w 764211"/>
              <a:gd name="connsiteY3-24" fmla="*/ 680169 h 680169"/>
              <a:gd name="connsiteX0-25" fmla="*/ 514520 w 764211"/>
              <a:gd name="connsiteY0-26" fmla="*/ 680169 h 680169"/>
              <a:gd name="connsiteX1-27" fmla="*/ 0 w 764211"/>
              <a:gd name="connsiteY1-28" fmla="*/ 0 h 680169"/>
              <a:gd name="connsiteX2-29" fmla="*/ 764211 w 764211"/>
              <a:gd name="connsiteY2-30" fmla="*/ 3894 h 680169"/>
              <a:gd name="connsiteX3-31" fmla="*/ 514520 w 764211"/>
              <a:gd name="connsiteY3-32" fmla="*/ 680169 h 680169"/>
              <a:gd name="connsiteX0-33" fmla="*/ 519282 w 768973"/>
              <a:gd name="connsiteY0-34" fmla="*/ 676275 h 676275"/>
              <a:gd name="connsiteX1-35" fmla="*/ 0 w 768973"/>
              <a:gd name="connsiteY1-36" fmla="*/ 869 h 676275"/>
              <a:gd name="connsiteX2-37" fmla="*/ 768973 w 768973"/>
              <a:gd name="connsiteY2-38" fmla="*/ 0 h 676275"/>
              <a:gd name="connsiteX3-39" fmla="*/ 519282 w 768973"/>
              <a:gd name="connsiteY3-40" fmla="*/ 676275 h 676275"/>
              <a:gd name="connsiteX0-41" fmla="*/ 519282 w 778498"/>
              <a:gd name="connsiteY0-42" fmla="*/ 681037 h 681037"/>
              <a:gd name="connsiteX1-43" fmla="*/ 0 w 778498"/>
              <a:gd name="connsiteY1-44" fmla="*/ 5631 h 681037"/>
              <a:gd name="connsiteX2-45" fmla="*/ 778498 w 778498"/>
              <a:gd name="connsiteY2-46" fmla="*/ 0 h 681037"/>
              <a:gd name="connsiteX3-47" fmla="*/ 519282 w 778498"/>
              <a:gd name="connsiteY3-48" fmla="*/ 681037 h 681037"/>
              <a:gd name="connsiteX0-49" fmla="*/ 426413 w 778498"/>
              <a:gd name="connsiteY0-50" fmla="*/ 676274 h 676274"/>
              <a:gd name="connsiteX1-51" fmla="*/ 0 w 778498"/>
              <a:gd name="connsiteY1-52" fmla="*/ 5631 h 676274"/>
              <a:gd name="connsiteX2-53" fmla="*/ 778498 w 778498"/>
              <a:gd name="connsiteY2-54" fmla="*/ 0 h 676274"/>
              <a:gd name="connsiteX3-55" fmla="*/ 426413 w 778498"/>
              <a:gd name="connsiteY3-56" fmla="*/ 676274 h 676274"/>
              <a:gd name="connsiteX0-57" fmla="*/ 431175 w 783260"/>
              <a:gd name="connsiteY0-58" fmla="*/ 677787 h 677787"/>
              <a:gd name="connsiteX1-59" fmla="*/ 0 w 783260"/>
              <a:gd name="connsiteY1-60" fmla="*/ 0 h 677787"/>
              <a:gd name="connsiteX2-61" fmla="*/ 783260 w 783260"/>
              <a:gd name="connsiteY2-62" fmla="*/ 1513 h 677787"/>
              <a:gd name="connsiteX3-63" fmla="*/ 431175 w 783260"/>
              <a:gd name="connsiteY3-64" fmla="*/ 677787 h 677787"/>
              <a:gd name="connsiteX0-65" fmla="*/ 433556 w 785641"/>
              <a:gd name="connsiteY0-66" fmla="*/ 680168 h 680168"/>
              <a:gd name="connsiteX1-67" fmla="*/ 0 w 785641"/>
              <a:gd name="connsiteY1-68" fmla="*/ 0 h 680168"/>
              <a:gd name="connsiteX2-69" fmla="*/ 785641 w 785641"/>
              <a:gd name="connsiteY2-70" fmla="*/ 3894 h 680168"/>
              <a:gd name="connsiteX3-71" fmla="*/ 433556 w 785641"/>
              <a:gd name="connsiteY3-72" fmla="*/ 680168 h 680168"/>
              <a:gd name="connsiteX0-73" fmla="*/ 431175 w 783260"/>
              <a:gd name="connsiteY0-74" fmla="*/ 676274 h 676274"/>
              <a:gd name="connsiteX1-75" fmla="*/ 0 w 783260"/>
              <a:gd name="connsiteY1-76" fmla="*/ 868 h 676274"/>
              <a:gd name="connsiteX2-77" fmla="*/ 783260 w 783260"/>
              <a:gd name="connsiteY2-78" fmla="*/ 0 h 676274"/>
              <a:gd name="connsiteX3-79" fmla="*/ 431175 w 783260"/>
              <a:gd name="connsiteY3-80" fmla="*/ 676274 h 676274"/>
              <a:gd name="connsiteX0-81" fmla="*/ 424032 w 776117"/>
              <a:gd name="connsiteY0-82" fmla="*/ 677787 h 677787"/>
              <a:gd name="connsiteX1-83" fmla="*/ 0 w 776117"/>
              <a:gd name="connsiteY1-84" fmla="*/ 0 h 677787"/>
              <a:gd name="connsiteX2-85" fmla="*/ 776117 w 776117"/>
              <a:gd name="connsiteY2-86" fmla="*/ 1513 h 677787"/>
              <a:gd name="connsiteX3-87" fmla="*/ 424032 w 776117"/>
              <a:gd name="connsiteY3-88" fmla="*/ 677787 h 677787"/>
              <a:gd name="connsiteX0-89" fmla="*/ 424032 w 776117"/>
              <a:gd name="connsiteY0-90" fmla="*/ 677787 h 677787"/>
              <a:gd name="connsiteX1-91" fmla="*/ 0 w 776117"/>
              <a:gd name="connsiteY1-92" fmla="*/ 0 h 677787"/>
              <a:gd name="connsiteX2-93" fmla="*/ 776117 w 776117"/>
              <a:gd name="connsiteY2-94" fmla="*/ 1513 h 677787"/>
              <a:gd name="connsiteX3-95" fmla="*/ 424032 w 776117"/>
              <a:gd name="connsiteY3-96" fmla="*/ 677787 h 677787"/>
              <a:gd name="connsiteX0-97" fmla="*/ 424032 w 768973"/>
              <a:gd name="connsiteY0-98" fmla="*/ 677787 h 677787"/>
              <a:gd name="connsiteX1-99" fmla="*/ 0 w 768973"/>
              <a:gd name="connsiteY1-100" fmla="*/ 0 h 677787"/>
              <a:gd name="connsiteX2-101" fmla="*/ 768973 w 768973"/>
              <a:gd name="connsiteY2-102" fmla="*/ 3895 h 677787"/>
              <a:gd name="connsiteX3-103" fmla="*/ 424032 w 768973"/>
              <a:gd name="connsiteY3-104" fmla="*/ 677787 h 677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68973" h="677787">
                <a:moveTo>
                  <a:pt x="424032" y="677787"/>
                </a:moveTo>
                <a:lnTo>
                  <a:pt x="0" y="0"/>
                </a:lnTo>
                <a:lnTo>
                  <a:pt x="768973" y="3895"/>
                </a:lnTo>
                <a:lnTo>
                  <a:pt x="424032" y="67778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9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2" name="等腰三角形 1"/>
          <p:cNvSpPr/>
          <p:nvPr/>
        </p:nvSpPr>
        <p:spPr>
          <a:xfrm>
            <a:off x="3791903" y="4287866"/>
            <a:ext cx="1262061" cy="1102655"/>
          </a:xfrm>
          <a:custGeom>
            <a:avLst/>
            <a:gdLst>
              <a:gd name="connsiteX0" fmla="*/ 0 w 918822"/>
              <a:gd name="connsiteY0" fmla="*/ 792088 h 792088"/>
              <a:gd name="connsiteX1" fmla="*/ 459411 w 918822"/>
              <a:gd name="connsiteY1" fmla="*/ 0 h 792088"/>
              <a:gd name="connsiteX2" fmla="*/ 918822 w 918822"/>
              <a:gd name="connsiteY2" fmla="*/ 792088 h 792088"/>
              <a:gd name="connsiteX3" fmla="*/ 0 w 918822"/>
              <a:gd name="connsiteY3" fmla="*/ 792088 h 792088"/>
              <a:gd name="connsiteX0-1" fmla="*/ 9695 w 928517"/>
              <a:gd name="connsiteY0-2" fmla="*/ 803994 h 803994"/>
              <a:gd name="connsiteX1-3" fmla="*/ 0 w 928517"/>
              <a:gd name="connsiteY1-4" fmla="*/ 0 h 803994"/>
              <a:gd name="connsiteX2-5" fmla="*/ 928517 w 928517"/>
              <a:gd name="connsiteY2-6" fmla="*/ 803994 h 803994"/>
              <a:gd name="connsiteX3-7" fmla="*/ 9695 w 928517"/>
              <a:gd name="connsiteY3-8" fmla="*/ 803994 h 803994"/>
              <a:gd name="connsiteX0-9" fmla="*/ 9695 w 764211"/>
              <a:gd name="connsiteY0-10" fmla="*/ 803994 h 803994"/>
              <a:gd name="connsiteX1-11" fmla="*/ 0 w 764211"/>
              <a:gd name="connsiteY1-12" fmla="*/ 0 h 803994"/>
              <a:gd name="connsiteX2-13" fmla="*/ 764211 w 764211"/>
              <a:gd name="connsiteY2-14" fmla="*/ 6276 h 803994"/>
              <a:gd name="connsiteX3-15" fmla="*/ 9695 w 764211"/>
              <a:gd name="connsiteY3-16" fmla="*/ 803994 h 803994"/>
              <a:gd name="connsiteX0-17" fmla="*/ 514520 w 764211"/>
              <a:gd name="connsiteY0-18" fmla="*/ 680169 h 680169"/>
              <a:gd name="connsiteX1-19" fmla="*/ 0 w 764211"/>
              <a:gd name="connsiteY1-20" fmla="*/ 0 h 680169"/>
              <a:gd name="connsiteX2-21" fmla="*/ 764211 w 764211"/>
              <a:gd name="connsiteY2-22" fmla="*/ 6276 h 680169"/>
              <a:gd name="connsiteX3-23" fmla="*/ 514520 w 764211"/>
              <a:gd name="connsiteY3-24" fmla="*/ 680169 h 680169"/>
              <a:gd name="connsiteX0-25" fmla="*/ 514520 w 764211"/>
              <a:gd name="connsiteY0-26" fmla="*/ 680169 h 680169"/>
              <a:gd name="connsiteX1-27" fmla="*/ 0 w 764211"/>
              <a:gd name="connsiteY1-28" fmla="*/ 0 h 680169"/>
              <a:gd name="connsiteX2-29" fmla="*/ 764211 w 764211"/>
              <a:gd name="connsiteY2-30" fmla="*/ 3894 h 680169"/>
              <a:gd name="connsiteX3-31" fmla="*/ 514520 w 764211"/>
              <a:gd name="connsiteY3-32" fmla="*/ 680169 h 680169"/>
              <a:gd name="connsiteX0-33" fmla="*/ 519282 w 768973"/>
              <a:gd name="connsiteY0-34" fmla="*/ 676275 h 676275"/>
              <a:gd name="connsiteX1-35" fmla="*/ 0 w 768973"/>
              <a:gd name="connsiteY1-36" fmla="*/ 869 h 676275"/>
              <a:gd name="connsiteX2-37" fmla="*/ 768973 w 768973"/>
              <a:gd name="connsiteY2-38" fmla="*/ 0 h 676275"/>
              <a:gd name="connsiteX3-39" fmla="*/ 519282 w 768973"/>
              <a:gd name="connsiteY3-40" fmla="*/ 676275 h 676275"/>
              <a:gd name="connsiteX0-41" fmla="*/ 519282 w 778498"/>
              <a:gd name="connsiteY0-42" fmla="*/ 681037 h 681037"/>
              <a:gd name="connsiteX1-43" fmla="*/ 0 w 778498"/>
              <a:gd name="connsiteY1-44" fmla="*/ 5631 h 681037"/>
              <a:gd name="connsiteX2-45" fmla="*/ 778498 w 778498"/>
              <a:gd name="connsiteY2-46" fmla="*/ 0 h 681037"/>
              <a:gd name="connsiteX3-47" fmla="*/ 519282 w 778498"/>
              <a:gd name="connsiteY3-48" fmla="*/ 681037 h 681037"/>
              <a:gd name="connsiteX0-49" fmla="*/ 426413 w 778498"/>
              <a:gd name="connsiteY0-50" fmla="*/ 676274 h 676274"/>
              <a:gd name="connsiteX1-51" fmla="*/ 0 w 778498"/>
              <a:gd name="connsiteY1-52" fmla="*/ 5631 h 676274"/>
              <a:gd name="connsiteX2-53" fmla="*/ 778498 w 778498"/>
              <a:gd name="connsiteY2-54" fmla="*/ 0 h 676274"/>
              <a:gd name="connsiteX3-55" fmla="*/ 426413 w 778498"/>
              <a:gd name="connsiteY3-56" fmla="*/ 676274 h 676274"/>
              <a:gd name="connsiteX0-57" fmla="*/ 431175 w 783260"/>
              <a:gd name="connsiteY0-58" fmla="*/ 677787 h 677787"/>
              <a:gd name="connsiteX1-59" fmla="*/ 0 w 783260"/>
              <a:gd name="connsiteY1-60" fmla="*/ 0 h 677787"/>
              <a:gd name="connsiteX2-61" fmla="*/ 783260 w 783260"/>
              <a:gd name="connsiteY2-62" fmla="*/ 1513 h 677787"/>
              <a:gd name="connsiteX3-63" fmla="*/ 431175 w 783260"/>
              <a:gd name="connsiteY3-64" fmla="*/ 677787 h 677787"/>
              <a:gd name="connsiteX0-65" fmla="*/ 433556 w 785641"/>
              <a:gd name="connsiteY0-66" fmla="*/ 680168 h 680168"/>
              <a:gd name="connsiteX1-67" fmla="*/ 0 w 785641"/>
              <a:gd name="connsiteY1-68" fmla="*/ 0 h 680168"/>
              <a:gd name="connsiteX2-69" fmla="*/ 785641 w 785641"/>
              <a:gd name="connsiteY2-70" fmla="*/ 3894 h 680168"/>
              <a:gd name="connsiteX3-71" fmla="*/ 433556 w 785641"/>
              <a:gd name="connsiteY3-72" fmla="*/ 680168 h 680168"/>
              <a:gd name="connsiteX0-73" fmla="*/ 431175 w 783260"/>
              <a:gd name="connsiteY0-74" fmla="*/ 676274 h 676274"/>
              <a:gd name="connsiteX1-75" fmla="*/ 0 w 783260"/>
              <a:gd name="connsiteY1-76" fmla="*/ 868 h 676274"/>
              <a:gd name="connsiteX2-77" fmla="*/ 783260 w 783260"/>
              <a:gd name="connsiteY2-78" fmla="*/ 0 h 676274"/>
              <a:gd name="connsiteX3-79" fmla="*/ 431175 w 783260"/>
              <a:gd name="connsiteY3-80" fmla="*/ 676274 h 676274"/>
              <a:gd name="connsiteX0-81" fmla="*/ 357356 w 783260"/>
              <a:gd name="connsiteY0-82" fmla="*/ 681036 h 681036"/>
              <a:gd name="connsiteX1-83" fmla="*/ 0 w 783260"/>
              <a:gd name="connsiteY1-84" fmla="*/ 868 h 681036"/>
              <a:gd name="connsiteX2-85" fmla="*/ 783260 w 783260"/>
              <a:gd name="connsiteY2-86" fmla="*/ 0 h 681036"/>
              <a:gd name="connsiteX3-87" fmla="*/ 357356 w 783260"/>
              <a:gd name="connsiteY3-88" fmla="*/ 681036 h 681036"/>
              <a:gd name="connsiteX0-89" fmla="*/ 357356 w 783260"/>
              <a:gd name="connsiteY0-90" fmla="*/ 681036 h 681036"/>
              <a:gd name="connsiteX1-91" fmla="*/ 0 w 783260"/>
              <a:gd name="connsiteY1-92" fmla="*/ 868 h 681036"/>
              <a:gd name="connsiteX2-93" fmla="*/ 783260 w 783260"/>
              <a:gd name="connsiteY2-94" fmla="*/ 0 h 681036"/>
              <a:gd name="connsiteX3-95" fmla="*/ 357356 w 783260"/>
              <a:gd name="connsiteY3-96" fmla="*/ 681036 h 681036"/>
              <a:gd name="connsiteX0-97" fmla="*/ 357356 w 785641"/>
              <a:gd name="connsiteY0-98" fmla="*/ 681036 h 681036"/>
              <a:gd name="connsiteX1-99" fmla="*/ 0 w 785641"/>
              <a:gd name="connsiteY1-100" fmla="*/ 868 h 681036"/>
              <a:gd name="connsiteX2-101" fmla="*/ 785641 w 785641"/>
              <a:gd name="connsiteY2-102" fmla="*/ 0 h 681036"/>
              <a:gd name="connsiteX3-103" fmla="*/ 357356 w 785641"/>
              <a:gd name="connsiteY3-104" fmla="*/ 681036 h 681036"/>
              <a:gd name="connsiteX0-105" fmla="*/ 357356 w 778497"/>
              <a:gd name="connsiteY0-106" fmla="*/ 680168 h 680168"/>
              <a:gd name="connsiteX1-107" fmla="*/ 0 w 778497"/>
              <a:gd name="connsiteY1-108" fmla="*/ 0 h 680168"/>
              <a:gd name="connsiteX2-109" fmla="*/ 778497 w 778497"/>
              <a:gd name="connsiteY2-110" fmla="*/ 1513 h 680168"/>
              <a:gd name="connsiteX3-111" fmla="*/ 357356 w 778497"/>
              <a:gd name="connsiteY3-112" fmla="*/ 680168 h 680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78497" h="680168">
                <a:moveTo>
                  <a:pt x="357356" y="680168"/>
                </a:moveTo>
                <a:lnTo>
                  <a:pt x="0" y="0"/>
                </a:lnTo>
                <a:lnTo>
                  <a:pt x="778497" y="1513"/>
                </a:lnTo>
                <a:lnTo>
                  <a:pt x="357356" y="68016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9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3" name="矩形 2"/>
          <p:cNvSpPr/>
          <p:nvPr/>
        </p:nvSpPr>
        <p:spPr>
          <a:xfrm>
            <a:off x="3793959" y="4052548"/>
            <a:ext cx="1252285" cy="243041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-1" fmla="*/ 0 w 1112987"/>
              <a:gd name="connsiteY0-2" fmla="*/ 202406 h 490438"/>
              <a:gd name="connsiteX1-3" fmla="*/ 1112987 w 1112987"/>
              <a:gd name="connsiteY1-4" fmla="*/ 0 h 490438"/>
              <a:gd name="connsiteX2-5" fmla="*/ 720080 w 1112987"/>
              <a:gd name="connsiteY2-6" fmla="*/ 490438 h 490438"/>
              <a:gd name="connsiteX3-7" fmla="*/ 0 w 1112987"/>
              <a:gd name="connsiteY3-8" fmla="*/ 490438 h 490438"/>
              <a:gd name="connsiteX4-9" fmla="*/ 0 w 1112987"/>
              <a:gd name="connsiteY4-10" fmla="*/ 202406 h 490438"/>
              <a:gd name="connsiteX0-11" fmla="*/ 0 w 1112987"/>
              <a:gd name="connsiteY0-12" fmla="*/ 202406 h 490438"/>
              <a:gd name="connsiteX1-13" fmla="*/ 1112987 w 1112987"/>
              <a:gd name="connsiteY1-14" fmla="*/ 0 h 490438"/>
              <a:gd name="connsiteX2-15" fmla="*/ 977255 w 1112987"/>
              <a:gd name="connsiteY2-16" fmla="*/ 214213 h 490438"/>
              <a:gd name="connsiteX3-17" fmla="*/ 0 w 1112987"/>
              <a:gd name="connsiteY3-18" fmla="*/ 490438 h 490438"/>
              <a:gd name="connsiteX4-19" fmla="*/ 0 w 1112987"/>
              <a:gd name="connsiteY4-20" fmla="*/ 202406 h 490438"/>
              <a:gd name="connsiteX0-21" fmla="*/ 507206 w 1112987"/>
              <a:gd name="connsiteY0-22" fmla="*/ 9525 h 490438"/>
              <a:gd name="connsiteX1-23" fmla="*/ 1112987 w 1112987"/>
              <a:gd name="connsiteY1-24" fmla="*/ 0 h 490438"/>
              <a:gd name="connsiteX2-25" fmla="*/ 977255 w 1112987"/>
              <a:gd name="connsiteY2-26" fmla="*/ 214213 h 490438"/>
              <a:gd name="connsiteX3-27" fmla="*/ 0 w 1112987"/>
              <a:gd name="connsiteY3-28" fmla="*/ 490438 h 490438"/>
              <a:gd name="connsiteX4-29" fmla="*/ 507206 w 1112987"/>
              <a:gd name="connsiteY4-30" fmla="*/ 9525 h 490438"/>
              <a:gd name="connsiteX0-31" fmla="*/ 285750 w 891531"/>
              <a:gd name="connsiteY0-32" fmla="*/ 9525 h 221357"/>
              <a:gd name="connsiteX1-33" fmla="*/ 891531 w 891531"/>
              <a:gd name="connsiteY1-34" fmla="*/ 0 h 221357"/>
              <a:gd name="connsiteX2-35" fmla="*/ 755799 w 891531"/>
              <a:gd name="connsiteY2-36" fmla="*/ 214213 h 221357"/>
              <a:gd name="connsiteX3-37" fmla="*/ 0 w 891531"/>
              <a:gd name="connsiteY3-38" fmla="*/ 221357 h 221357"/>
              <a:gd name="connsiteX4-39" fmla="*/ 285750 w 891531"/>
              <a:gd name="connsiteY4-40" fmla="*/ 9525 h 221357"/>
              <a:gd name="connsiteX0-41" fmla="*/ 285750 w 891531"/>
              <a:gd name="connsiteY0-42" fmla="*/ 9525 h 221357"/>
              <a:gd name="connsiteX1-43" fmla="*/ 891531 w 891531"/>
              <a:gd name="connsiteY1-44" fmla="*/ 0 h 221357"/>
              <a:gd name="connsiteX2-45" fmla="*/ 755799 w 891531"/>
              <a:gd name="connsiteY2-46" fmla="*/ 218975 h 221357"/>
              <a:gd name="connsiteX3-47" fmla="*/ 0 w 891531"/>
              <a:gd name="connsiteY3-48" fmla="*/ 221357 h 221357"/>
              <a:gd name="connsiteX4-49" fmla="*/ 285750 w 891531"/>
              <a:gd name="connsiteY4-50" fmla="*/ 9525 h 221357"/>
              <a:gd name="connsiteX0-51" fmla="*/ 283369 w 889150"/>
              <a:gd name="connsiteY0-52" fmla="*/ 9525 h 221357"/>
              <a:gd name="connsiteX1-53" fmla="*/ 889150 w 889150"/>
              <a:gd name="connsiteY1-54" fmla="*/ 0 h 221357"/>
              <a:gd name="connsiteX2-55" fmla="*/ 753418 w 889150"/>
              <a:gd name="connsiteY2-56" fmla="*/ 218975 h 221357"/>
              <a:gd name="connsiteX3-57" fmla="*/ 0 w 889150"/>
              <a:gd name="connsiteY3-58" fmla="*/ 221357 h 221357"/>
              <a:gd name="connsiteX4-59" fmla="*/ 283369 w 889150"/>
              <a:gd name="connsiteY4-60" fmla="*/ 9525 h 221357"/>
              <a:gd name="connsiteX0-61" fmla="*/ 280987 w 886768"/>
              <a:gd name="connsiteY0-62" fmla="*/ 9525 h 221357"/>
              <a:gd name="connsiteX1-63" fmla="*/ 886768 w 886768"/>
              <a:gd name="connsiteY1-64" fmla="*/ 0 h 221357"/>
              <a:gd name="connsiteX2-65" fmla="*/ 751036 w 886768"/>
              <a:gd name="connsiteY2-66" fmla="*/ 218975 h 221357"/>
              <a:gd name="connsiteX3-67" fmla="*/ 0 w 886768"/>
              <a:gd name="connsiteY3-68" fmla="*/ 221357 h 221357"/>
              <a:gd name="connsiteX4-69" fmla="*/ 280987 w 886768"/>
              <a:gd name="connsiteY4-70" fmla="*/ 9525 h 221357"/>
              <a:gd name="connsiteX0-71" fmla="*/ 278606 w 884387"/>
              <a:gd name="connsiteY0-72" fmla="*/ 9525 h 218975"/>
              <a:gd name="connsiteX1-73" fmla="*/ 884387 w 884387"/>
              <a:gd name="connsiteY1-74" fmla="*/ 0 h 218975"/>
              <a:gd name="connsiteX2-75" fmla="*/ 748655 w 884387"/>
              <a:gd name="connsiteY2-76" fmla="*/ 218975 h 218975"/>
              <a:gd name="connsiteX3-77" fmla="*/ 0 w 884387"/>
              <a:gd name="connsiteY3-78" fmla="*/ 218975 h 218975"/>
              <a:gd name="connsiteX4-79" fmla="*/ 278606 w 884387"/>
              <a:gd name="connsiteY4-80" fmla="*/ 9525 h 218975"/>
              <a:gd name="connsiteX0-81" fmla="*/ 290512 w 896293"/>
              <a:gd name="connsiteY0-82" fmla="*/ 9525 h 221356"/>
              <a:gd name="connsiteX1-83" fmla="*/ 896293 w 896293"/>
              <a:gd name="connsiteY1-84" fmla="*/ 0 h 221356"/>
              <a:gd name="connsiteX2-85" fmla="*/ 760561 w 896293"/>
              <a:gd name="connsiteY2-86" fmla="*/ 218975 h 221356"/>
              <a:gd name="connsiteX3-87" fmla="*/ 0 w 896293"/>
              <a:gd name="connsiteY3-88" fmla="*/ 221356 h 221356"/>
              <a:gd name="connsiteX4-89" fmla="*/ 290512 w 896293"/>
              <a:gd name="connsiteY4-90" fmla="*/ 9525 h 221356"/>
              <a:gd name="connsiteX0-91" fmla="*/ 290512 w 896293"/>
              <a:gd name="connsiteY0-92" fmla="*/ 9525 h 218975"/>
              <a:gd name="connsiteX1-93" fmla="*/ 896293 w 896293"/>
              <a:gd name="connsiteY1-94" fmla="*/ 0 h 218975"/>
              <a:gd name="connsiteX2-95" fmla="*/ 760561 w 896293"/>
              <a:gd name="connsiteY2-96" fmla="*/ 218975 h 218975"/>
              <a:gd name="connsiteX3-97" fmla="*/ 0 w 896293"/>
              <a:gd name="connsiteY3-98" fmla="*/ 216593 h 218975"/>
              <a:gd name="connsiteX4-99" fmla="*/ 290512 w 896293"/>
              <a:gd name="connsiteY4-100" fmla="*/ 9525 h 218975"/>
              <a:gd name="connsiteX0-101" fmla="*/ 292893 w 896293"/>
              <a:gd name="connsiteY0-102" fmla="*/ 4763 h 218975"/>
              <a:gd name="connsiteX1-103" fmla="*/ 896293 w 896293"/>
              <a:gd name="connsiteY1-104" fmla="*/ 0 h 218975"/>
              <a:gd name="connsiteX2-105" fmla="*/ 760561 w 896293"/>
              <a:gd name="connsiteY2-106" fmla="*/ 218975 h 218975"/>
              <a:gd name="connsiteX3-107" fmla="*/ 0 w 896293"/>
              <a:gd name="connsiteY3-108" fmla="*/ 216593 h 218975"/>
              <a:gd name="connsiteX4-109" fmla="*/ 292893 w 896293"/>
              <a:gd name="connsiteY4-110" fmla="*/ 4763 h 218975"/>
              <a:gd name="connsiteX0-111" fmla="*/ 292893 w 896293"/>
              <a:gd name="connsiteY0-112" fmla="*/ 0 h 218975"/>
              <a:gd name="connsiteX1-113" fmla="*/ 896293 w 896293"/>
              <a:gd name="connsiteY1-114" fmla="*/ 0 h 218975"/>
              <a:gd name="connsiteX2-115" fmla="*/ 760561 w 896293"/>
              <a:gd name="connsiteY2-116" fmla="*/ 218975 h 218975"/>
              <a:gd name="connsiteX3-117" fmla="*/ 0 w 896293"/>
              <a:gd name="connsiteY3-118" fmla="*/ 216593 h 218975"/>
              <a:gd name="connsiteX4-119" fmla="*/ 292893 w 896293"/>
              <a:gd name="connsiteY4-120" fmla="*/ 0 h 218975"/>
              <a:gd name="connsiteX0-121" fmla="*/ 292893 w 896293"/>
              <a:gd name="connsiteY0-122" fmla="*/ 0 h 218975"/>
              <a:gd name="connsiteX1-123" fmla="*/ 896293 w 896293"/>
              <a:gd name="connsiteY1-124" fmla="*/ 0 h 218975"/>
              <a:gd name="connsiteX2-125" fmla="*/ 777230 w 896293"/>
              <a:gd name="connsiteY2-126" fmla="*/ 218975 h 218975"/>
              <a:gd name="connsiteX3-127" fmla="*/ 0 w 896293"/>
              <a:gd name="connsiteY3-128" fmla="*/ 216593 h 218975"/>
              <a:gd name="connsiteX4-129" fmla="*/ 292893 w 896293"/>
              <a:gd name="connsiteY4-130" fmla="*/ 0 h 218975"/>
              <a:gd name="connsiteX0-131" fmla="*/ 135730 w 896293"/>
              <a:gd name="connsiteY0-132" fmla="*/ 47625 h 218975"/>
              <a:gd name="connsiteX1-133" fmla="*/ 896293 w 896293"/>
              <a:gd name="connsiteY1-134" fmla="*/ 0 h 218975"/>
              <a:gd name="connsiteX2-135" fmla="*/ 777230 w 896293"/>
              <a:gd name="connsiteY2-136" fmla="*/ 218975 h 218975"/>
              <a:gd name="connsiteX3-137" fmla="*/ 0 w 896293"/>
              <a:gd name="connsiteY3-138" fmla="*/ 216593 h 218975"/>
              <a:gd name="connsiteX4-139" fmla="*/ 135730 w 896293"/>
              <a:gd name="connsiteY4-140" fmla="*/ 47625 h 218975"/>
              <a:gd name="connsiteX0-141" fmla="*/ 135730 w 777230"/>
              <a:gd name="connsiteY0-142" fmla="*/ 4762 h 176112"/>
              <a:gd name="connsiteX1-143" fmla="*/ 777230 w 777230"/>
              <a:gd name="connsiteY1-144" fmla="*/ 0 h 176112"/>
              <a:gd name="connsiteX2-145" fmla="*/ 777230 w 777230"/>
              <a:gd name="connsiteY2-146" fmla="*/ 176112 h 176112"/>
              <a:gd name="connsiteX3-147" fmla="*/ 0 w 777230"/>
              <a:gd name="connsiteY3-148" fmla="*/ 173730 h 176112"/>
              <a:gd name="connsiteX4-149" fmla="*/ 135730 w 777230"/>
              <a:gd name="connsiteY4-150" fmla="*/ 4762 h 176112"/>
              <a:gd name="connsiteX0-151" fmla="*/ 135730 w 777230"/>
              <a:gd name="connsiteY0-152" fmla="*/ 0 h 171350"/>
              <a:gd name="connsiteX1-153" fmla="*/ 636736 w 777230"/>
              <a:gd name="connsiteY1-154" fmla="*/ 11906 h 171350"/>
              <a:gd name="connsiteX2-155" fmla="*/ 777230 w 777230"/>
              <a:gd name="connsiteY2-156" fmla="*/ 171350 h 171350"/>
              <a:gd name="connsiteX3-157" fmla="*/ 0 w 777230"/>
              <a:gd name="connsiteY3-158" fmla="*/ 168968 h 171350"/>
              <a:gd name="connsiteX4-159" fmla="*/ 135730 w 777230"/>
              <a:gd name="connsiteY4-160" fmla="*/ 0 h 171350"/>
              <a:gd name="connsiteX0-161" fmla="*/ 135730 w 784373"/>
              <a:gd name="connsiteY0-162" fmla="*/ 9525 h 180875"/>
              <a:gd name="connsiteX1-163" fmla="*/ 784373 w 784373"/>
              <a:gd name="connsiteY1-164" fmla="*/ 0 h 180875"/>
              <a:gd name="connsiteX2-165" fmla="*/ 777230 w 784373"/>
              <a:gd name="connsiteY2-166" fmla="*/ 180875 h 180875"/>
              <a:gd name="connsiteX3-167" fmla="*/ 0 w 784373"/>
              <a:gd name="connsiteY3-168" fmla="*/ 178493 h 180875"/>
              <a:gd name="connsiteX4-169" fmla="*/ 135730 w 784373"/>
              <a:gd name="connsiteY4-170" fmla="*/ 9525 h 180875"/>
              <a:gd name="connsiteX0-171" fmla="*/ 135730 w 784373"/>
              <a:gd name="connsiteY0-172" fmla="*/ 2381 h 173731"/>
              <a:gd name="connsiteX1-173" fmla="*/ 784373 w 784373"/>
              <a:gd name="connsiteY1-174" fmla="*/ 0 h 173731"/>
              <a:gd name="connsiteX2-175" fmla="*/ 777230 w 784373"/>
              <a:gd name="connsiteY2-176" fmla="*/ 173731 h 173731"/>
              <a:gd name="connsiteX3-177" fmla="*/ 0 w 784373"/>
              <a:gd name="connsiteY3-178" fmla="*/ 171349 h 173731"/>
              <a:gd name="connsiteX4-179" fmla="*/ 135730 w 784373"/>
              <a:gd name="connsiteY4-180" fmla="*/ 2381 h 173731"/>
              <a:gd name="connsiteX0-181" fmla="*/ 138112 w 784373"/>
              <a:gd name="connsiteY0-182" fmla="*/ 0 h 173732"/>
              <a:gd name="connsiteX1-183" fmla="*/ 784373 w 784373"/>
              <a:gd name="connsiteY1-184" fmla="*/ 1 h 173732"/>
              <a:gd name="connsiteX2-185" fmla="*/ 777230 w 784373"/>
              <a:gd name="connsiteY2-186" fmla="*/ 173732 h 173732"/>
              <a:gd name="connsiteX3-187" fmla="*/ 0 w 784373"/>
              <a:gd name="connsiteY3-188" fmla="*/ 171350 h 173732"/>
              <a:gd name="connsiteX4-189" fmla="*/ 138112 w 784373"/>
              <a:gd name="connsiteY4-190" fmla="*/ 0 h 173732"/>
              <a:gd name="connsiteX0-191" fmla="*/ 121443 w 767704"/>
              <a:gd name="connsiteY0-192" fmla="*/ 0 h 173732"/>
              <a:gd name="connsiteX1-193" fmla="*/ 767704 w 767704"/>
              <a:gd name="connsiteY1-194" fmla="*/ 1 h 173732"/>
              <a:gd name="connsiteX2-195" fmla="*/ 760561 w 767704"/>
              <a:gd name="connsiteY2-196" fmla="*/ 173732 h 173732"/>
              <a:gd name="connsiteX3-197" fmla="*/ 0 w 767704"/>
              <a:gd name="connsiteY3-198" fmla="*/ 171350 h 173732"/>
              <a:gd name="connsiteX4-199" fmla="*/ 121443 w 767704"/>
              <a:gd name="connsiteY4-200" fmla="*/ 0 h 173732"/>
              <a:gd name="connsiteX0-201" fmla="*/ 0 w 770086"/>
              <a:gd name="connsiteY0-202" fmla="*/ 33337 h 173731"/>
              <a:gd name="connsiteX1-203" fmla="*/ 770086 w 770086"/>
              <a:gd name="connsiteY1-204" fmla="*/ 0 h 173731"/>
              <a:gd name="connsiteX2-205" fmla="*/ 762943 w 770086"/>
              <a:gd name="connsiteY2-206" fmla="*/ 173731 h 173731"/>
              <a:gd name="connsiteX3-207" fmla="*/ 2382 w 770086"/>
              <a:gd name="connsiteY3-208" fmla="*/ 171349 h 173731"/>
              <a:gd name="connsiteX4-209" fmla="*/ 0 w 770086"/>
              <a:gd name="connsiteY4-210" fmla="*/ 33337 h 173731"/>
              <a:gd name="connsiteX0-211" fmla="*/ 0 w 762943"/>
              <a:gd name="connsiteY0-212" fmla="*/ 0 h 140394"/>
              <a:gd name="connsiteX1-213" fmla="*/ 651023 w 762943"/>
              <a:gd name="connsiteY1-214" fmla="*/ 4763 h 140394"/>
              <a:gd name="connsiteX2-215" fmla="*/ 762943 w 762943"/>
              <a:gd name="connsiteY2-216" fmla="*/ 140394 h 140394"/>
              <a:gd name="connsiteX3-217" fmla="*/ 2382 w 762943"/>
              <a:gd name="connsiteY3-218" fmla="*/ 138012 h 140394"/>
              <a:gd name="connsiteX4-219" fmla="*/ 0 w 762943"/>
              <a:gd name="connsiteY4-220" fmla="*/ 0 h 140394"/>
              <a:gd name="connsiteX0-221" fmla="*/ 0 w 762943"/>
              <a:gd name="connsiteY0-222" fmla="*/ 0 h 140394"/>
              <a:gd name="connsiteX1-223" fmla="*/ 641498 w 762943"/>
              <a:gd name="connsiteY1-224" fmla="*/ 2382 h 140394"/>
              <a:gd name="connsiteX2-225" fmla="*/ 762943 w 762943"/>
              <a:gd name="connsiteY2-226" fmla="*/ 140394 h 140394"/>
              <a:gd name="connsiteX3-227" fmla="*/ 2382 w 762943"/>
              <a:gd name="connsiteY3-228" fmla="*/ 138012 h 140394"/>
              <a:gd name="connsiteX4-229" fmla="*/ 0 w 762943"/>
              <a:gd name="connsiteY4-230" fmla="*/ 0 h 140394"/>
              <a:gd name="connsiteX0-231" fmla="*/ 0 w 762943"/>
              <a:gd name="connsiteY0-232" fmla="*/ 0 h 140394"/>
              <a:gd name="connsiteX1-233" fmla="*/ 641498 w 762943"/>
              <a:gd name="connsiteY1-234" fmla="*/ 2382 h 140394"/>
              <a:gd name="connsiteX2-235" fmla="*/ 762943 w 762943"/>
              <a:gd name="connsiteY2-236" fmla="*/ 140394 h 140394"/>
              <a:gd name="connsiteX3-237" fmla="*/ 0 w 762943"/>
              <a:gd name="connsiteY3-238" fmla="*/ 140393 h 140394"/>
              <a:gd name="connsiteX4-239" fmla="*/ 0 w 762943"/>
              <a:gd name="connsiteY4-240" fmla="*/ 0 h 140394"/>
              <a:gd name="connsiteX0-241" fmla="*/ 0 w 762943"/>
              <a:gd name="connsiteY0-242" fmla="*/ 0 h 140394"/>
              <a:gd name="connsiteX1-243" fmla="*/ 629592 w 762943"/>
              <a:gd name="connsiteY1-244" fmla="*/ 2382 h 140394"/>
              <a:gd name="connsiteX2-245" fmla="*/ 762943 w 762943"/>
              <a:gd name="connsiteY2-246" fmla="*/ 140394 h 140394"/>
              <a:gd name="connsiteX3-247" fmla="*/ 0 w 762943"/>
              <a:gd name="connsiteY3-248" fmla="*/ 140393 h 140394"/>
              <a:gd name="connsiteX4-249" fmla="*/ 0 w 762943"/>
              <a:gd name="connsiteY4-250" fmla="*/ 0 h 140394"/>
              <a:gd name="connsiteX0-251" fmla="*/ 0 w 762943"/>
              <a:gd name="connsiteY0-252" fmla="*/ 4762 h 145156"/>
              <a:gd name="connsiteX1-253" fmla="*/ 631973 w 762943"/>
              <a:gd name="connsiteY1-254" fmla="*/ 0 h 145156"/>
              <a:gd name="connsiteX2-255" fmla="*/ 762943 w 762943"/>
              <a:gd name="connsiteY2-256" fmla="*/ 145156 h 145156"/>
              <a:gd name="connsiteX3-257" fmla="*/ 0 w 762943"/>
              <a:gd name="connsiteY3-258" fmla="*/ 145155 h 145156"/>
              <a:gd name="connsiteX4-259" fmla="*/ 0 w 762943"/>
              <a:gd name="connsiteY4-260" fmla="*/ 4762 h 145156"/>
              <a:gd name="connsiteX0-261" fmla="*/ 0 w 762943"/>
              <a:gd name="connsiteY0-262" fmla="*/ 4762 h 145156"/>
              <a:gd name="connsiteX1-263" fmla="*/ 634355 w 762943"/>
              <a:gd name="connsiteY1-264" fmla="*/ 0 h 145156"/>
              <a:gd name="connsiteX2-265" fmla="*/ 762943 w 762943"/>
              <a:gd name="connsiteY2-266" fmla="*/ 145156 h 145156"/>
              <a:gd name="connsiteX3-267" fmla="*/ 0 w 762943"/>
              <a:gd name="connsiteY3-268" fmla="*/ 145155 h 145156"/>
              <a:gd name="connsiteX4-269" fmla="*/ 0 w 762943"/>
              <a:gd name="connsiteY4-270" fmla="*/ 4762 h 145156"/>
              <a:gd name="connsiteX0-271" fmla="*/ 0 w 765324"/>
              <a:gd name="connsiteY0-272" fmla="*/ 4762 h 149919"/>
              <a:gd name="connsiteX1-273" fmla="*/ 634355 w 765324"/>
              <a:gd name="connsiteY1-274" fmla="*/ 0 h 149919"/>
              <a:gd name="connsiteX2-275" fmla="*/ 765324 w 765324"/>
              <a:gd name="connsiteY2-276" fmla="*/ 149919 h 149919"/>
              <a:gd name="connsiteX3-277" fmla="*/ 0 w 765324"/>
              <a:gd name="connsiteY3-278" fmla="*/ 145155 h 149919"/>
              <a:gd name="connsiteX4-279" fmla="*/ 0 w 765324"/>
              <a:gd name="connsiteY4-280" fmla="*/ 4762 h 149919"/>
              <a:gd name="connsiteX0-281" fmla="*/ 0 w 765324"/>
              <a:gd name="connsiteY0-282" fmla="*/ 4762 h 149919"/>
              <a:gd name="connsiteX1-283" fmla="*/ 634355 w 765324"/>
              <a:gd name="connsiteY1-284" fmla="*/ 0 h 149919"/>
              <a:gd name="connsiteX2-285" fmla="*/ 765324 w 765324"/>
              <a:gd name="connsiteY2-286" fmla="*/ 149919 h 149919"/>
              <a:gd name="connsiteX3-287" fmla="*/ 0 w 765324"/>
              <a:gd name="connsiteY3-288" fmla="*/ 145155 h 149919"/>
              <a:gd name="connsiteX4-289" fmla="*/ 0 w 765324"/>
              <a:gd name="connsiteY4-290" fmla="*/ 4762 h 149919"/>
              <a:gd name="connsiteX0-291" fmla="*/ 0 w 765324"/>
              <a:gd name="connsiteY0-292" fmla="*/ 4762 h 149919"/>
              <a:gd name="connsiteX1-293" fmla="*/ 634355 w 765324"/>
              <a:gd name="connsiteY1-294" fmla="*/ 0 h 149919"/>
              <a:gd name="connsiteX2-295" fmla="*/ 765324 w 765324"/>
              <a:gd name="connsiteY2-296" fmla="*/ 149919 h 149919"/>
              <a:gd name="connsiteX3-297" fmla="*/ 0 w 765324"/>
              <a:gd name="connsiteY3-298" fmla="*/ 145155 h 149919"/>
              <a:gd name="connsiteX4-299" fmla="*/ 0 w 765324"/>
              <a:gd name="connsiteY4-300" fmla="*/ 4762 h 149919"/>
              <a:gd name="connsiteX0-301" fmla="*/ 7143 w 772467"/>
              <a:gd name="connsiteY0-302" fmla="*/ 4762 h 149919"/>
              <a:gd name="connsiteX1-303" fmla="*/ 641498 w 772467"/>
              <a:gd name="connsiteY1-304" fmla="*/ 0 h 149919"/>
              <a:gd name="connsiteX2-305" fmla="*/ 772467 w 772467"/>
              <a:gd name="connsiteY2-306" fmla="*/ 149919 h 149919"/>
              <a:gd name="connsiteX3-307" fmla="*/ 0 w 772467"/>
              <a:gd name="connsiteY3-308" fmla="*/ 147537 h 149919"/>
              <a:gd name="connsiteX4-309" fmla="*/ 7143 w 772467"/>
              <a:gd name="connsiteY4-310" fmla="*/ 4762 h 14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72467" h="149919">
                <a:moveTo>
                  <a:pt x="7143" y="4762"/>
                </a:moveTo>
                <a:lnTo>
                  <a:pt x="641498" y="0"/>
                </a:lnTo>
                <a:lnTo>
                  <a:pt x="772467" y="149919"/>
                </a:lnTo>
                <a:lnTo>
                  <a:pt x="0" y="147537"/>
                </a:lnTo>
                <a:lnTo>
                  <a:pt x="7143" y="476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 rot="1889584">
            <a:off x="1616774" y="4589517"/>
            <a:ext cx="756036" cy="756036"/>
            <a:chOff x="3303065" y="2299580"/>
            <a:chExt cx="872242" cy="872242"/>
          </a:xfrm>
        </p:grpSpPr>
        <p:grpSp>
          <p:nvGrpSpPr>
            <p:cNvPr id="65" name="组合 64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67" name="椭圆 66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椭圆 65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1889584">
            <a:off x="4125031" y="3892323"/>
            <a:ext cx="756036" cy="756036"/>
            <a:chOff x="3303065" y="2299580"/>
            <a:chExt cx="872242" cy="872242"/>
          </a:xfrm>
        </p:grpSpPr>
        <p:grpSp>
          <p:nvGrpSpPr>
            <p:cNvPr id="70" name="组合 69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72" name="椭圆 71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椭圆 70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75" name="图片 7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08" y="2105657"/>
            <a:ext cx="504000" cy="504000"/>
          </a:xfrm>
          <a:prstGeom prst="rect">
            <a:avLst/>
          </a:prstGeom>
        </p:spPr>
      </p:pic>
      <p:pic>
        <p:nvPicPr>
          <p:cNvPr id="77" name="图片 76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83" y="2092957"/>
            <a:ext cx="504000" cy="504000"/>
          </a:xfrm>
          <a:prstGeom prst="rect">
            <a:avLst/>
          </a:prstGeom>
        </p:spPr>
      </p:pic>
      <p:grpSp>
        <p:nvGrpSpPr>
          <p:cNvPr id="78" name="组合 77"/>
          <p:cNvGrpSpPr/>
          <p:nvPr/>
        </p:nvGrpSpPr>
        <p:grpSpPr>
          <a:xfrm>
            <a:off x="1921662" y="3998669"/>
            <a:ext cx="215437" cy="861748"/>
            <a:chOff x="1979606" y="3250438"/>
            <a:chExt cx="256691" cy="1026763"/>
          </a:xfrm>
        </p:grpSpPr>
        <p:sp>
          <p:nvSpPr>
            <p:cNvPr id="79" name="Freeform 116"/>
            <p:cNvSpPr/>
            <p:nvPr/>
          </p:nvSpPr>
          <p:spPr bwMode="auto">
            <a:xfrm>
              <a:off x="2043779" y="3250438"/>
              <a:ext cx="107719" cy="95114"/>
            </a:xfrm>
            <a:custGeom>
              <a:avLst/>
              <a:gdLst>
                <a:gd name="T0" fmla="*/ 72 w 78"/>
                <a:gd name="T1" fmla="*/ 21 h 73"/>
                <a:gd name="T2" fmla="*/ 61 w 78"/>
                <a:gd name="T3" fmla="*/ 12 h 73"/>
                <a:gd name="T4" fmla="*/ 40 w 78"/>
                <a:gd name="T5" fmla="*/ 0 h 73"/>
                <a:gd name="T6" fmla="*/ 12 w 78"/>
                <a:gd name="T7" fmla="*/ 20 h 73"/>
                <a:gd name="T8" fmla="*/ 5 w 78"/>
                <a:gd name="T9" fmla="*/ 54 h 73"/>
                <a:gd name="T10" fmla="*/ 6 w 78"/>
                <a:gd name="T11" fmla="*/ 57 h 73"/>
                <a:gd name="T12" fmla="*/ 8 w 78"/>
                <a:gd name="T13" fmla="*/ 62 h 73"/>
                <a:gd name="T14" fmla="*/ 12 w 78"/>
                <a:gd name="T15" fmla="*/ 73 h 73"/>
                <a:gd name="T16" fmla="*/ 12 w 78"/>
                <a:gd name="T17" fmla="*/ 61 h 73"/>
                <a:gd name="T18" fmla="*/ 12 w 78"/>
                <a:gd name="T19" fmla="*/ 50 h 73"/>
                <a:gd name="T20" fmla="*/ 23 w 78"/>
                <a:gd name="T21" fmla="*/ 25 h 73"/>
                <a:gd name="T22" fmla="*/ 56 w 78"/>
                <a:gd name="T23" fmla="*/ 22 h 73"/>
                <a:gd name="T24" fmla="*/ 67 w 78"/>
                <a:gd name="T25" fmla="*/ 35 h 73"/>
                <a:gd name="T26" fmla="*/ 67 w 78"/>
                <a:gd name="T27" fmla="*/ 52 h 73"/>
                <a:gd name="T28" fmla="*/ 69 w 78"/>
                <a:gd name="T29" fmla="*/ 65 h 73"/>
                <a:gd name="T30" fmla="*/ 74 w 78"/>
                <a:gd name="T31" fmla="*/ 51 h 73"/>
                <a:gd name="T32" fmla="*/ 72 w 78"/>
                <a:gd name="T33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73">
                  <a:moveTo>
                    <a:pt x="72" y="21"/>
                  </a:moveTo>
                  <a:cubicBezTo>
                    <a:pt x="69" y="17"/>
                    <a:pt x="65" y="14"/>
                    <a:pt x="61" y="12"/>
                  </a:cubicBezTo>
                  <a:cubicBezTo>
                    <a:pt x="54" y="4"/>
                    <a:pt x="48" y="0"/>
                    <a:pt x="40" y="0"/>
                  </a:cubicBezTo>
                  <a:cubicBezTo>
                    <a:pt x="32" y="1"/>
                    <a:pt x="23" y="7"/>
                    <a:pt x="12" y="20"/>
                  </a:cubicBezTo>
                  <a:cubicBezTo>
                    <a:pt x="3" y="28"/>
                    <a:pt x="0" y="40"/>
                    <a:pt x="5" y="54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3" y="41"/>
                    <a:pt x="16" y="33"/>
                    <a:pt x="23" y="25"/>
                  </a:cubicBezTo>
                  <a:cubicBezTo>
                    <a:pt x="33" y="21"/>
                    <a:pt x="44" y="20"/>
                    <a:pt x="56" y="22"/>
                  </a:cubicBezTo>
                  <a:cubicBezTo>
                    <a:pt x="62" y="26"/>
                    <a:pt x="66" y="30"/>
                    <a:pt x="67" y="35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8" y="40"/>
                    <a:pt x="77" y="30"/>
                    <a:pt x="72" y="2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0" name="Freeform 117"/>
            <p:cNvSpPr/>
            <p:nvPr/>
          </p:nvSpPr>
          <p:spPr bwMode="auto">
            <a:xfrm>
              <a:off x="2070135" y="3332945"/>
              <a:ext cx="76778" cy="73340"/>
            </a:xfrm>
            <a:custGeom>
              <a:avLst/>
              <a:gdLst>
                <a:gd name="T0" fmla="*/ 56 w 56"/>
                <a:gd name="T1" fmla="*/ 0 h 57"/>
                <a:gd name="T2" fmla="*/ 48 w 56"/>
                <a:gd name="T3" fmla="*/ 6 h 57"/>
                <a:gd name="T4" fmla="*/ 37 w 56"/>
                <a:gd name="T5" fmla="*/ 27 h 57"/>
                <a:gd name="T6" fmla="*/ 10 w 56"/>
                <a:gd name="T7" fmla="*/ 36 h 57"/>
                <a:gd name="T8" fmla="*/ 0 w 56"/>
                <a:gd name="T9" fmla="*/ 33 h 57"/>
                <a:gd name="T10" fmla="*/ 2 w 56"/>
                <a:gd name="T11" fmla="*/ 36 h 57"/>
                <a:gd name="T12" fmla="*/ 11 w 56"/>
                <a:gd name="T13" fmla="*/ 44 h 57"/>
                <a:gd name="T14" fmla="*/ 34 w 56"/>
                <a:gd name="T15" fmla="*/ 43 h 57"/>
                <a:gd name="T16" fmla="*/ 35 w 56"/>
                <a:gd name="T17" fmla="*/ 57 h 57"/>
                <a:gd name="T18" fmla="*/ 46 w 56"/>
                <a:gd name="T19" fmla="*/ 43 h 57"/>
                <a:gd name="T20" fmla="*/ 46 w 56"/>
                <a:gd name="T21" fmla="*/ 42 h 57"/>
                <a:gd name="T22" fmla="*/ 45 w 56"/>
                <a:gd name="T23" fmla="*/ 28 h 57"/>
                <a:gd name="T24" fmla="*/ 48 w 56"/>
                <a:gd name="T25" fmla="*/ 10 h 57"/>
                <a:gd name="T26" fmla="*/ 55 w 56"/>
                <a:gd name="T27" fmla="*/ 7 h 57"/>
                <a:gd name="T28" fmla="*/ 56 w 56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cubicBezTo>
                    <a:pt x="55" y="5"/>
                    <a:pt x="52" y="7"/>
                    <a:pt x="48" y="6"/>
                  </a:cubicBezTo>
                  <a:cubicBezTo>
                    <a:pt x="46" y="15"/>
                    <a:pt x="43" y="22"/>
                    <a:pt x="37" y="27"/>
                  </a:cubicBezTo>
                  <a:cubicBezTo>
                    <a:pt x="31" y="39"/>
                    <a:pt x="22" y="42"/>
                    <a:pt x="10" y="3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5"/>
                    <a:pt x="2" y="36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8" y="49"/>
                    <a:pt x="26" y="48"/>
                    <a:pt x="34" y="4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9" y="53"/>
                    <a:pt x="43" y="48"/>
                    <a:pt x="46" y="43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7" y="24"/>
                    <a:pt x="48" y="17"/>
                    <a:pt x="48" y="10"/>
                  </a:cubicBezTo>
                  <a:cubicBezTo>
                    <a:pt x="51" y="12"/>
                    <a:pt x="54" y="12"/>
                    <a:pt x="55" y="7"/>
                  </a:cubicBezTo>
                  <a:cubicBezTo>
                    <a:pt x="55" y="5"/>
                    <a:pt x="56" y="2"/>
                    <a:pt x="56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1" name="Freeform 118"/>
            <p:cNvSpPr/>
            <p:nvPr/>
          </p:nvSpPr>
          <p:spPr bwMode="auto">
            <a:xfrm>
              <a:off x="2135454" y="3316902"/>
              <a:ext cx="11459" cy="25211"/>
            </a:xfrm>
            <a:custGeom>
              <a:avLst/>
              <a:gdLst>
                <a:gd name="T0" fmla="*/ 0 w 8"/>
                <a:gd name="T1" fmla="*/ 18 h 19"/>
                <a:gd name="T2" fmla="*/ 8 w 8"/>
                <a:gd name="T3" fmla="*/ 12 h 19"/>
                <a:gd name="T4" fmla="*/ 7 w 8"/>
                <a:gd name="T5" fmla="*/ 0 h 19"/>
                <a:gd name="T6" fmla="*/ 2 w 8"/>
                <a:gd name="T7" fmla="*/ 14 h 19"/>
                <a:gd name="T8" fmla="*/ 0 w 8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0" y="18"/>
                  </a:moveTo>
                  <a:cubicBezTo>
                    <a:pt x="4" y="19"/>
                    <a:pt x="7" y="17"/>
                    <a:pt x="8" y="12"/>
                  </a:cubicBezTo>
                  <a:cubicBezTo>
                    <a:pt x="8" y="7"/>
                    <a:pt x="8" y="4"/>
                    <a:pt x="7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2" name="Freeform 119"/>
            <p:cNvSpPr/>
            <p:nvPr/>
          </p:nvSpPr>
          <p:spPr bwMode="auto">
            <a:xfrm>
              <a:off x="2060968" y="3276795"/>
              <a:ext cx="77924" cy="64173"/>
            </a:xfrm>
            <a:custGeom>
              <a:avLst/>
              <a:gdLst>
                <a:gd name="T0" fmla="*/ 55 w 57"/>
                <a:gd name="T1" fmla="*/ 49 h 49"/>
                <a:gd name="T2" fmla="*/ 57 w 57"/>
                <a:gd name="T3" fmla="*/ 45 h 49"/>
                <a:gd name="T4" fmla="*/ 55 w 57"/>
                <a:gd name="T5" fmla="*/ 32 h 49"/>
                <a:gd name="T6" fmla="*/ 55 w 57"/>
                <a:gd name="T7" fmla="*/ 15 h 49"/>
                <a:gd name="T8" fmla="*/ 44 w 57"/>
                <a:gd name="T9" fmla="*/ 2 h 49"/>
                <a:gd name="T10" fmla="*/ 11 w 57"/>
                <a:gd name="T11" fmla="*/ 5 h 49"/>
                <a:gd name="T12" fmla="*/ 0 w 57"/>
                <a:gd name="T13" fmla="*/ 30 h 49"/>
                <a:gd name="T14" fmla="*/ 0 w 57"/>
                <a:gd name="T15" fmla="*/ 41 h 49"/>
                <a:gd name="T16" fmla="*/ 13 w 57"/>
                <a:gd name="T17" fmla="*/ 10 h 49"/>
                <a:gd name="T18" fmla="*/ 50 w 57"/>
                <a:gd name="T19" fmla="*/ 16 h 49"/>
                <a:gd name="T20" fmla="*/ 55 w 5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9">
                  <a:moveTo>
                    <a:pt x="55" y="49"/>
                  </a:moveTo>
                  <a:cubicBezTo>
                    <a:pt x="57" y="45"/>
                    <a:pt x="57" y="45"/>
                    <a:pt x="57" y="45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4" y="10"/>
                    <a:pt x="50" y="6"/>
                    <a:pt x="44" y="2"/>
                  </a:cubicBezTo>
                  <a:cubicBezTo>
                    <a:pt x="32" y="0"/>
                    <a:pt x="21" y="1"/>
                    <a:pt x="11" y="5"/>
                  </a:cubicBezTo>
                  <a:cubicBezTo>
                    <a:pt x="4" y="13"/>
                    <a:pt x="1" y="21"/>
                    <a:pt x="0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27"/>
                    <a:pt x="7" y="17"/>
                    <a:pt x="13" y="10"/>
                  </a:cubicBezTo>
                  <a:cubicBezTo>
                    <a:pt x="27" y="6"/>
                    <a:pt x="39" y="8"/>
                    <a:pt x="50" y="16"/>
                  </a:cubicBezTo>
                  <a:cubicBezTo>
                    <a:pt x="55" y="49"/>
                    <a:pt x="55" y="49"/>
                    <a:pt x="55" y="4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3" name="Freeform 120"/>
            <p:cNvSpPr>
              <a:spLocks noEditPoints="1"/>
            </p:cNvSpPr>
            <p:nvPr/>
          </p:nvSpPr>
          <p:spPr bwMode="auto">
            <a:xfrm>
              <a:off x="2060968" y="3284814"/>
              <a:ext cx="74487" cy="101989"/>
            </a:xfrm>
            <a:custGeom>
              <a:avLst/>
              <a:gdLst>
                <a:gd name="T0" fmla="*/ 55 w 55"/>
                <a:gd name="T1" fmla="*/ 43 h 79"/>
                <a:gd name="T2" fmla="*/ 50 w 55"/>
                <a:gd name="T3" fmla="*/ 10 h 79"/>
                <a:gd name="T4" fmla="*/ 13 w 55"/>
                <a:gd name="T5" fmla="*/ 4 h 79"/>
                <a:gd name="T6" fmla="*/ 0 w 55"/>
                <a:gd name="T7" fmla="*/ 35 h 79"/>
                <a:gd name="T8" fmla="*/ 0 w 55"/>
                <a:gd name="T9" fmla="*/ 47 h 79"/>
                <a:gd name="T10" fmla="*/ 0 w 55"/>
                <a:gd name="T11" fmla="*/ 52 h 79"/>
                <a:gd name="T12" fmla="*/ 7 w 55"/>
                <a:gd name="T13" fmla="*/ 70 h 79"/>
                <a:gd name="T14" fmla="*/ 17 w 55"/>
                <a:gd name="T15" fmla="*/ 73 h 79"/>
                <a:gd name="T16" fmla="*/ 44 w 55"/>
                <a:gd name="T17" fmla="*/ 64 h 79"/>
                <a:gd name="T18" fmla="*/ 55 w 55"/>
                <a:gd name="T19" fmla="*/ 43 h 79"/>
                <a:gd name="T20" fmla="*/ 7 w 55"/>
                <a:gd name="T21" fmla="*/ 56 h 79"/>
                <a:gd name="T22" fmla="*/ 7 w 55"/>
                <a:gd name="T23" fmla="*/ 56 h 79"/>
                <a:gd name="T24" fmla="*/ 14 w 55"/>
                <a:gd name="T25" fmla="*/ 72 h 79"/>
                <a:gd name="T26" fmla="*/ 3 w 55"/>
                <a:gd name="T27" fmla="*/ 53 h 79"/>
                <a:gd name="T28" fmla="*/ 3 w 55"/>
                <a:gd name="T29" fmla="*/ 32 h 79"/>
                <a:gd name="T30" fmla="*/ 9 w 55"/>
                <a:gd name="T31" fmla="*/ 14 h 79"/>
                <a:gd name="T32" fmla="*/ 7 w 55"/>
                <a:gd name="T33" fmla="*/ 37 h 79"/>
                <a:gd name="T34" fmla="*/ 7 w 55"/>
                <a:gd name="T35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79">
                  <a:moveTo>
                    <a:pt x="55" y="43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39" y="2"/>
                    <a:pt x="27" y="0"/>
                    <a:pt x="13" y="4"/>
                  </a:cubicBezTo>
                  <a:cubicBezTo>
                    <a:pt x="7" y="11"/>
                    <a:pt x="2" y="21"/>
                    <a:pt x="0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2" y="66"/>
                    <a:pt x="7" y="70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9" y="79"/>
                    <a:pt x="38" y="76"/>
                    <a:pt x="44" y="64"/>
                  </a:cubicBezTo>
                  <a:cubicBezTo>
                    <a:pt x="50" y="59"/>
                    <a:pt x="53" y="52"/>
                    <a:pt x="55" y="43"/>
                  </a:cubicBezTo>
                  <a:close/>
                  <a:moveTo>
                    <a:pt x="7" y="56"/>
                  </a:moveTo>
                  <a:cubicBezTo>
                    <a:pt x="7" y="56"/>
                    <a:pt x="7" y="56"/>
                    <a:pt x="7" y="56"/>
                  </a:cubicBezTo>
                  <a:cubicBezTo>
                    <a:pt x="7" y="61"/>
                    <a:pt x="10" y="67"/>
                    <a:pt x="14" y="72"/>
                  </a:cubicBezTo>
                  <a:cubicBezTo>
                    <a:pt x="6" y="67"/>
                    <a:pt x="2" y="61"/>
                    <a:pt x="3" y="5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56"/>
                    <a:pt x="7" y="56"/>
                    <a:pt x="7" y="56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4" name="Freeform 121"/>
            <p:cNvSpPr/>
            <p:nvPr/>
          </p:nvSpPr>
          <p:spPr bwMode="auto">
            <a:xfrm>
              <a:off x="2063259" y="3303151"/>
              <a:ext cx="16043" cy="74487"/>
            </a:xfrm>
            <a:custGeom>
              <a:avLst/>
              <a:gdLst>
                <a:gd name="T0" fmla="*/ 5 w 12"/>
                <a:gd name="T1" fmla="*/ 42 h 58"/>
                <a:gd name="T2" fmla="*/ 5 w 12"/>
                <a:gd name="T3" fmla="*/ 42 h 58"/>
                <a:gd name="T4" fmla="*/ 5 w 12"/>
                <a:gd name="T5" fmla="*/ 23 h 58"/>
                <a:gd name="T6" fmla="*/ 7 w 12"/>
                <a:gd name="T7" fmla="*/ 0 h 58"/>
                <a:gd name="T8" fmla="*/ 1 w 12"/>
                <a:gd name="T9" fmla="*/ 18 h 58"/>
                <a:gd name="T10" fmla="*/ 1 w 12"/>
                <a:gd name="T11" fmla="*/ 39 h 58"/>
                <a:gd name="T12" fmla="*/ 12 w 12"/>
                <a:gd name="T13" fmla="*/ 58 h 58"/>
                <a:gd name="T14" fmla="*/ 5 w 12"/>
                <a:gd name="T15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8"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7"/>
                    <a:pt x="4" y="53"/>
                    <a:pt x="12" y="58"/>
                  </a:cubicBezTo>
                  <a:cubicBezTo>
                    <a:pt x="8" y="53"/>
                    <a:pt x="5" y="47"/>
                    <a:pt x="5" y="42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5" name="Freeform 122"/>
            <p:cNvSpPr/>
            <p:nvPr/>
          </p:nvSpPr>
          <p:spPr bwMode="auto">
            <a:xfrm>
              <a:off x="2126287" y="3418892"/>
              <a:ext cx="84800" cy="110010"/>
            </a:xfrm>
            <a:custGeom>
              <a:avLst/>
              <a:gdLst>
                <a:gd name="T0" fmla="*/ 62 w 62"/>
                <a:gd name="T1" fmla="*/ 9 h 85"/>
                <a:gd name="T2" fmla="*/ 60 w 62"/>
                <a:gd name="T3" fmla="*/ 8 h 85"/>
                <a:gd name="T4" fmla="*/ 34 w 62"/>
                <a:gd name="T5" fmla="*/ 46 h 85"/>
                <a:gd name="T6" fmla="*/ 34 w 62"/>
                <a:gd name="T7" fmla="*/ 60 h 85"/>
                <a:gd name="T8" fmla="*/ 21 w 62"/>
                <a:gd name="T9" fmla="*/ 78 h 85"/>
                <a:gd name="T10" fmla="*/ 9 w 62"/>
                <a:gd name="T11" fmla="*/ 79 h 85"/>
                <a:gd name="T12" fmla="*/ 19 w 62"/>
                <a:gd name="T13" fmla="*/ 50 h 85"/>
                <a:gd name="T14" fmla="*/ 34 w 62"/>
                <a:gd name="T15" fmla="*/ 21 h 85"/>
                <a:gd name="T16" fmla="*/ 31 w 62"/>
                <a:gd name="T17" fmla="*/ 16 h 85"/>
                <a:gd name="T18" fmla="*/ 35 w 62"/>
                <a:gd name="T19" fmla="*/ 16 h 85"/>
                <a:gd name="T20" fmla="*/ 39 w 62"/>
                <a:gd name="T21" fmla="*/ 1 h 85"/>
                <a:gd name="T22" fmla="*/ 35 w 62"/>
                <a:gd name="T23" fmla="*/ 0 h 85"/>
                <a:gd name="T24" fmla="*/ 32 w 62"/>
                <a:gd name="T25" fmla="*/ 12 h 85"/>
                <a:gd name="T26" fmla="*/ 21 w 62"/>
                <a:gd name="T27" fmla="*/ 13 h 85"/>
                <a:gd name="T28" fmla="*/ 29 w 62"/>
                <a:gd name="T29" fmla="*/ 20 h 85"/>
                <a:gd name="T30" fmla="*/ 15 w 62"/>
                <a:gd name="T31" fmla="*/ 45 h 85"/>
                <a:gd name="T32" fmla="*/ 0 w 62"/>
                <a:gd name="T33" fmla="*/ 85 h 85"/>
                <a:gd name="T34" fmla="*/ 28 w 62"/>
                <a:gd name="T35" fmla="*/ 83 h 85"/>
                <a:gd name="T36" fmla="*/ 42 w 62"/>
                <a:gd name="T37" fmla="*/ 60 h 85"/>
                <a:gd name="T38" fmla="*/ 43 w 62"/>
                <a:gd name="T39" fmla="*/ 45 h 85"/>
                <a:gd name="T40" fmla="*/ 62 w 62"/>
                <a:gd name="T41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85">
                  <a:moveTo>
                    <a:pt x="62" y="9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69"/>
                    <a:pt x="15" y="60"/>
                    <a:pt x="19" y="5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4"/>
                    <a:pt x="33" y="8"/>
                    <a:pt x="32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6" y="29"/>
                    <a:pt x="21" y="37"/>
                    <a:pt x="15" y="45"/>
                  </a:cubicBezTo>
                  <a:cubicBezTo>
                    <a:pt x="7" y="60"/>
                    <a:pt x="2" y="73"/>
                    <a:pt x="0" y="85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31" y="75"/>
                    <a:pt x="35" y="67"/>
                    <a:pt x="42" y="60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62" y="9"/>
                    <a:pt x="62" y="9"/>
                    <a:pt x="6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6" name="Freeform 123"/>
            <p:cNvSpPr/>
            <p:nvPr/>
          </p:nvSpPr>
          <p:spPr bwMode="auto">
            <a:xfrm>
              <a:off x="2138892" y="3420037"/>
              <a:ext cx="69903" cy="100843"/>
            </a:xfrm>
            <a:custGeom>
              <a:avLst/>
              <a:gdLst>
                <a:gd name="T0" fmla="*/ 51 w 51"/>
                <a:gd name="T1" fmla="*/ 7 h 78"/>
                <a:gd name="T2" fmla="*/ 30 w 51"/>
                <a:gd name="T3" fmla="*/ 0 h 78"/>
                <a:gd name="T4" fmla="*/ 26 w 51"/>
                <a:gd name="T5" fmla="*/ 15 h 78"/>
                <a:gd name="T6" fmla="*/ 22 w 51"/>
                <a:gd name="T7" fmla="*/ 15 h 78"/>
                <a:gd name="T8" fmla="*/ 25 w 51"/>
                <a:gd name="T9" fmla="*/ 20 h 78"/>
                <a:gd name="T10" fmla="*/ 10 w 51"/>
                <a:gd name="T11" fmla="*/ 49 h 78"/>
                <a:gd name="T12" fmla="*/ 0 w 51"/>
                <a:gd name="T13" fmla="*/ 78 h 78"/>
                <a:gd name="T14" fmla="*/ 12 w 51"/>
                <a:gd name="T15" fmla="*/ 77 h 78"/>
                <a:gd name="T16" fmla="*/ 25 w 51"/>
                <a:gd name="T17" fmla="*/ 59 h 78"/>
                <a:gd name="T18" fmla="*/ 25 w 51"/>
                <a:gd name="T19" fmla="*/ 45 h 78"/>
                <a:gd name="T20" fmla="*/ 51 w 51"/>
                <a:gd name="T21" fmla="*/ 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78">
                  <a:moveTo>
                    <a:pt x="51" y="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6" y="59"/>
                    <a:pt x="2" y="68"/>
                    <a:pt x="0" y="78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51" y="7"/>
                    <a:pt x="51" y="7"/>
                    <a:pt x="51" y="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7" name="Freeform 124"/>
            <p:cNvSpPr>
              <a:spLocks noEditPoints="1"/>
            </p:cNvSpPr>
            <p:nvPr/>
          </p:nvSpPr>
          <p:spPr bwMode="auto">
            <a:xfrm>
              <a:off x="2027736" y="3386805"/>
              <a:ext cx="189081" cy="182205"/>
            </a:xfrm>
            <a:custGeom>
              <a:avLst/>
              <a:gdLst>
                <a:gd name="T0" fmla="*/ 77 w 138"/>
                <a:gd name="T1" fmla="*/ 1 h 140"/>
                <a:gd name="T2" fmla="*/ 77 w 138"/>
                <a:gd name="T3" fmla="*/ 14 h 140"/>
                <a:gd name="T4" fmla="*/ 73 w 138"/>
                <a:gd name="T5" fmla="*/ 41 h 140"/>
                <a:gd name="T6" fmla="*/ 71 w 138"/>
                <a:gd name="T7" fmla="*/ 49 h 140"/>
                <a:gd name="T8" fmla="*/ 69 w 138"/>
                <a:gd name="T9" fmla="*/ 57 h 140"/>
                <a:gd name="T10" fmla="*/ 68 w 138"/>
                <a:gd name="T11" fmla="*/ 60 h 140"/>
                <a:gd name="T12" fmla="*/ 62 w 138"/>
                <a:gd name="T13" fmla="*/ 109 h 140"/>
                <a:gd name="T14" fmla="*/ 53 w 138"/>
                <a:gd name="T15" fmla="*/ 110 h 140"/>
                <a:gd name="T16" fmla="*/ 48 w 138"/>
                <a:gd name="T17" fmla="*/ 86 h 140"/>
                <a:gd name="T18" fmla="*/ 44 w 138"/>
                <a:gd name="T19" fmla="*/ 68 h 140"/>
                <a:gd name="T20" fmla="*/ 40 w 138"/>
                <a:gd name="T21" fmla="*/ 50 h 140"/>
                <a:gd name="T22" fmla="*/ 38 w 138"/>
                <a:gd name="T23" fmla="*/ 43 h 140"/>
                <a:gd name="T24" fmla="*/ 33 w 138"/>
                <a:gd name="T25" fmla="*/ 27 h 140"/>
                <a:gd name="T26" fmla="*/ 29 w 138"/>
                <a:gd name="T27" fmla="*/ 2 h 140"/>
                <a:gd name="T28" fmla="*/ 29 w 138"/>
                <a:gd name="T29" fmla="*/ 0 h 140"/>
                <a:gd name="T30" fmla="*/ 0 w 138"/>
                <a:gd name="T31" fmla="*/ 26 h 140"/>
                <a:gd name="T32" fmla="*/ 6 w 138"/>
                <a:gd name="T33" fmla="*/ 38 h 140"/>
                <a:gd name="T34" fmla="*/ 18 w 138"/>
                <a:gd name="T35" fmla="*/ 38 h 140"/>
                <a:gd name="T36" fmla="*/ 10 w 138"/>
                <a:gd name="T37" fmla="*/ 46 h 140"/>
                <a:gd name="T38" fmla="*/ 44 w 138"/>
                <a:gd name="T39" fmla="*/ 110 h 140"/>
                <a:gd name="T40" fmla="*/ 44 w 138"/>
                <a:gd name="T41" fmla="*/ 132 h 140"/>
                <a:gd name="T42" fmla="*/ 44 w 138"/>
                <a:gd name="T43" fmla="*/ 140 h 140"/>
                <a:gd name="T44" fmla="*/ 126 w 138"/>
                <a:gd name="T45" fmla="*/ 139 h 140"/>
                <a:gd name="T46" fmla="*/ 136 w 138"/>
                <a:gd name="T47" fmla="*/ 101 h 140"/>
                <a:gd name="T48" fmla="*/ 116 w 138"/>
                <a:gd name="T49" fmla="*/ 104 h 140"/>
                <a:gd name="T50" fmla="*/ 115 w 138"/>
                <a:gd name="T51" fmla="*/ 104 h 140"/>
                <a:gd name="T52" fmla="*/ 110 w 138"/>
                <a:gd name="T53" fmla="*/ 105 h 140"/>
                <a:gd name="T54" fmla="*/ 100 w 138"/>
                <a:gd name="T55" fmla="*/ 107 h 140"/>
                <a:gd name="T56" fmla="*/ 72 w 138"/>
                <a:gd name="T57" fmla="*/ 109 h 140"/>
                <a:gd name="T58" fmla="*/ 87 w 138"/>
                <a:gd name="T59" fmla="*/ 69 h 140"/>
                <a:gd name="T60" fmla="*/ 101 w 138"/>
                <a:gd name="T61" fmla="*/ 44 h 140"/>
                <a:gd name="T62" fmla="*/ 93 w 138"/>
                <a:gd name="T63" fmla="*/ 37 h 140"/>
                <a:gd name="T64" fmla="*/ 104 w 138"/>
                <a:gd name="T65" fmla="*/ 36 h 140"/>
                <a:gd name="T66" fmla="*/ 107 w 138"/>
                <a:gd name="T67" fmla="*/ 24 h 140"/>
                <a:gd name="T68" fmla="*/ 78 w 138"/>
                <a:gd name="T69" fmla="*/ 1 h 140"/>
                <a:gd name="T70" fmla="*/ 77 w 138"/>
                <a:gd name="T71" fmla="*/ 1 h 140"/>
                <a:gd name="T72" fmla="*/ 103 w 138"/>
                <a:gd name="T73" fmla="*/ 26 h 140"/>
                <a:gd name="T74" fmla="*/ 83 w 138"/>
                <a:gd name="T75" fmla="*/ 19 h 140"/>
                <a:gd name="T76" fmla="*/ 76 w 138"/>
                <a:gd name="T77" fmla="*/ 56 h 140"/>
                <a:gd name="T78" fmla="*/ 68 w 138"/>
                <a:gd name="T79" fmla="*/ 106 h 140"/>
                <a:gd name="T80" fmla="*/ 65 w 138"/>
                <a:gd name="T81" fmla="*/ 106 h 140"/>
                <a:gd name="T82" fmla="*/ 72 w 138"/>
                <a:gd name="T83" fmla="*/ 58 h 140"/>
                <a:gd name="T84" fmla="*/ 81 w 138"/>
                <a:gd name="T85" fmla="*/ 11 h 140"/>
                <a:gd name="T86" fmla="*/ 103 w 138"/>
                <a:gd name="T87" fmla="*/ 26 h 140"/>
                <a:gd name="T88" fmla="*/ 28 w 138"/>
                <a:gd name="T89" fmla="*/ 6 h 140"/>
                <a:gd name="T90" fmla="*/ 28 w 138"/>
                <a:gd name="T91" fmla="*/ 11 h 140"/>
                <a:gd name="T92" fmla="*/ 5 w 138"/>
                <a:gd name="T93" fmla="*/ 31 h 140"/>
                <a:gd name="T94" fmla="*/ 3 w 138"/>
                <a:gd name="T95" fmla="*/ 28 h 140"/>
                <a:gd name="T96" fmla="*/ 28 w 138"/>
                <a:gd name="T97" fmla="*/ 6 h 140"/>
                <a:gd name="T98" fmla="*/ 21 w 138"/>
                <a:gd name="T99" fmla="*/ 38 h 140"/>
                <a:gd name="T100" fmla="*/ 18 w 138"/>
                <a:gd name="T101" fmla="*/ 48 h 140"/>
                <a:gd name="T102" fmla="*/ 48 w 138"/>
                <a:gd name="T103" fmla="*/ 107 h 140"/>
                <a:gd name="T104" fmla="*/ 45 w 138"/>
                <a:gd name="T105" fmla="*/ 107 h 140"/>
                <a:gd name="T106" fmla="*/ 13 w 138"/>
                <a:gd name="T107" fmla="*/ 46 h 140"/>
                <a:gd name="T108" fmla="*/ 21 w 138"/>
                <a:gd name="T109" fmla="*/ 38 h 140"/>
                <a:gd name="T110" fmla="*/ 47 w 138"/>
                <a:gd name="T111" fmla="*/ 117 h 140"/>
                <a:gd name="T112" fmla="*/ 47 w 138"/>
                <a:gd name="T113" fmla="*/ 112 h 140"/>
                <a:gd name="T114" fmla="*/ 133 w 138"/>
                <a:gd name="T115" fmla="*/ 108 h 140"/>
                <a:gd name="T116" fmla="*/ 130 w 138"/>
                <a:gd name="T117" fmla="*/ 112 h 140"/>
                <a:gd name="T118" fmla="*/ 47 w 138"/>
                <a:gd name="T119" fmla="*/ 11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" h="140">
                  <a:moveTo>
                    <a:pt x="77" y="1"/>
                  </a:moveTo>
                  <a:cubicBezTo>
                    <a:pt x="77" y="14"/>
                    <a:pt x="77" y="14"/>
                    <a:pt x="77" y="14"/>
                  </a:cubicBezTo>
                  <a:cubicBezTo>
                    <a:pt x="76" y="23"/>
                    <a:pt x="75" y="32"/>
                    <a:pt x="73" y="41"/>
                  </a:cubicBezTo>
                  <a:cubicBezTo>
                    <a:pt x="72" y="44"/>
                    <a:pt x="72" y="46"/>
                    <a:pt x="71" y="49"/>
                  </a:cubicBezTo>
                  <a:cubicBezTo>
                    <a:pt x="70" y="52"/>
                    <a:pt x="70" y="54"/>
                    <a:pt x="69" y="57"/>
                  </a:cubicBezTo>
                  <a:cubicBezTo>
                    <a:pt x="69" y="58"/>
                    <a:pt x="68" y="59"/>
                    <a:pt x="68" y="60"/>
                  </a:cubicBezTo>
                  <a:cubicBezTo>
                    <a:pt x="64" y="78"/>
                    <a:pt x="62" y="94"/>
                    <a:pt x="62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1" y="102"/>
                    <a:pt x="50" y="94"/>
                    <a:pt x="48" y="86"/>
                  </a:cubicBezTo>
                  <a:cubicBezTo>
                    <a:pt x="47" y="80"/>
                    <a:pt x="46" y="74"/>
                    <a:pt x="44" y="68"/>
                  </a:cubicBezTo>
                  <a:cubicBezTo>
                    <a:pt x="43" y="62"/>
                    <a:pt x="42" y="56"/>
                    <a:pt x="40" y="50"/>
                  </a:cubicBezTo>
                  <a:cubicBezTo>
                    <a:pt x="39" y="48"/>
                    <a:pt x="39" y="46"/>
                    <a:pt x="38" y="43"/>
                  </a:cubicBezTo>
                  <a:cubicBezTo>
                    <a:pt x="37" y="38"/>
                    <a:pt x="35" y="33"/>
                    <a:pt x="33" y="27"/>
                  </a:cubicBezTo>
                  <a:cubicBezTo>
                    <a:pt x="30" y="19"/>
                    <a:pt x="29" y="11"/>
                    <a:pt x="29" y="2"/>
                  </a:cubicBezTo>
                  <a:cubicBezTo>
                    <a:pt x="29" y="2"/>
                    <a:pt x="29" y="1"/>
                    <a:pt x="29" y="0"/>
                  </a:cubicBezTo>
                  <a:cubicBezTo>
                    <a:pt x="22" y="11"/>
                    <a:pt x="13" y="20"/>
                    <a:pt x="0" y="2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4" y="110"/>
                    <a:pt x="44" y="110"/>
                    <a:pt x="44" y="11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35" y="132"/>
                    <a:pt x="138" y="119"/>
                    <a:pt x="136" y="101"/>
                  </a:cubicBezTo>
                  <a:cubicBezTo>
                    <a:pt x="131" y="104"/>
                    <a:pt x="124" y="106"/>
                    <a:pt x="116" y="104"/>
                  </a:cubicBezTo>
                  <a:cubicBezTo>
                    <a:pt x="116" y="104"/>
                    <a:pt x="115" y="104"/>
                    <a:pt x="115" y="104"/>
                  </a:cubicBezTo>
                  <a:cubicBezTo>
                    <a:pt x="110" y="105"/>
                    <a:pt x="110" y="105"/>
                    <a:pt x="110" y="105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97"/>
                    <a:pt x="79" y="84"/>
                    <a:pt x="87" y="69"/>
                  </a:cubicBezTo>
                  <a:cubicBezTo>
                    <a:pt x="93" y="61"/>
                    <a:pt x="98" y="53"/>
                    <a:pt x="101" y="44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5" y="32"/>
                    <a:pt x="106" y="28"/>
                    <a:pt x="107" y="24"/>
                  </a:cubicBezTo>
                  <a:cubicBezTo>
                    <a:pt x="92" y="19"/>
                    <a:pt x="83" y="1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lose/>
                  <a:moveTo>
                    <a:pt x="103" y="26"/>
                  </a:moveTo>
                  <a:cubicBezTo>
                    <a:pt x="83" y="19"/>
                    <a:pt x="83" y="19"/>
                    <a:pt x="83" y="19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1" y="73"/>
                    <a:pt x="69" y="90"/>
                    <a:pt x="68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90"/>
                    <a:pt x="67" y="74"/>
                    <a:pt x="72" y="5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103" y="26"/>
                    <a:pt x="103" y="26"/>
                    <a:pt x="103" y="26"/>
                  </a:cubicBezTo>
                  <a:close/>
                  <a:moveTo>
                    <a:pt x="28" y="6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0" y="18"/>
                    <a:pt x="13" y="25"/>
                    <a:pt x="5" y="3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22"/>
                    <a:pt x="20" y="14"/>
                    <a:pt x="28" y="6"/>
                  </a:cubicBezTo>
                  <a:close/>
                  <a:moveTo>
                    <a:pt x="21" y="38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47" y="117"/>
                  </a:moveTo>
                  <a:cubicBezTo>
                    <a:pt x="47" y="112"/>
                    <a:pt x="47" y="112"/>
                    <a:pt x="47" y="112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47" y="117"/>
                    <a:pt x="47" y="117"/>
                    <a:pt x="47" y="11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8" name="Freeform 125"/>
            <p:cNvSpPr/>
            <p:nvPr/>
          </p:nvSpPr>
          <p:spPr bwMode="auto">
            <a:xfrm>
              <a:off x="2117119" y="3401701"/>
              <a:ext cx="51568" cy="122616"/>
            </a:xfrm>
            <a:custGeom>
              <a:avLst/>
              <a:gdLst>
                <a:gd name="T0" fmla="*/ 18 w 38"/>
                <a:gd name="T1" fmla="*/ 8 h 95"/>
                <a:gd name="T2" fmla="*/ 38 w 38"/>
                <a:gd name="T3" fmla="*/ 15 h 95"/>
                <a:gd name="T4" fmla="*/ 16 w 38"/>
                <a:gd name="T5" fmla="*/ 0 h 95"/>
                <a:gd name="T6" fmla="*/ 7 w 38"/>
                <a:gd name="T7" fmla="*/ 47 h 95"/>
                <a:gd name="T8" fmla="*/ 0 w 38"/>
                <a:gd name="T9" fmla="*/ 95 h 95"/>
                <a:gd name="T10" fmla="*/ 3 w 38"/>
                <a:gd name="T11" fmla="*/ 95 h 95"/>
                <a:gd name="T12" fmla="*/ 11 w 38"/>
                <a:gd name="T13" fmla="*/ 45 h 95"/>
                <a:gd name="T14" fmla="*/ 18 w 38"/>
                <a:gd name="T15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5">
                  <a:moveTo>
                    <a:pt x="18" y="8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2" y="63"/>
                    <a:pt x="0" y="79"/>
                    <a:pt x="0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4" y="79"/>
                    <a:pt x="6" y="62"/>
                    <a:pt x="11" y="45"/>
                  </a:cubicBezTo>
                  <a:cubicBezTo>
                    <a:pt x="18" y="8"/>
                    <a:pt x="18" y="8"/>
                    <a:pt x="18" y="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9" name="Freeform 126"/>
            <p:cNvSpPr/>
            <p:nvPr/>
          </p:nvSpPr>
          <p:spPr bwMode="auto">
            <a:xfrm>
              <a:off x="2031173" y="3394825"/>
              <a:ext cx="34378" cy="32086"/>
            </a:xfrm>
            <a:custGeom>
              <a:avLst/>
              <a:gdLst>
                <a:gd name="T0" fmla="*/ 25 w 25"/>
                <a:gd name="T1" fmla="*/ 5 h 25"/>
                <a:gd name="T2" fmla="*/ 25 w 25"/>
                <a:gd name="T3" fmla="*/ 0 h 25"/>
                <a:gd name="T4" fmla="*/ 0 w 25"/>
                <a:gd name="T5" fmla="*/ 22 h 25"/>
                <a:gd name="T6" fmla="*/ 2 w 25"/>
                <a:gd name="T7" fmla="*/ 25 h 25"/>
                <a:gd name="T8" fmla="*/ 25 w 25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5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7" y="8"/>
                    <a:pt x="9" y="16"/>
                    <a:pt x="0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0" y="19"/>
                    <a:pt x="17" y="12"/>
                    <a:pt x="25" y="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0" name="Freeform 127"/>
            <p:cNvSpPr/>
            <p:nvPr/>
          </p:nvSpPr>
          <p:spPr bwMode="auto">
            <a:xfrm>
              <a:off x="2044924" y="3436079"/>
              <a:ext cx="48130" cy="89383"/>
            </a:xfrm>
            <a:custGeom>
              <a:avLst/>
              <a:gdLst>
                <a:gd name="T0" fmla="*/ 6 w 42"/>
                <a:gd name="T1" fmla="*/ 12 h 78"/>
                <a:gd name="T2" fmla="*/ 10 w 42"/>
                <a:gd name="T3" fmla="*/ 0 h 78"/>
                <a:gd name="T4" fmla="*/ 0 w 42"/>
                <a:gd name="T5" fmla="*/ 9 h 78"/>
                <a:gd name="T6" fmla="*/ 39 w 42"/>
                <a:gd name="T7" fmla="*/ 78 h 78"/>
                <a:gd name="T8" fmla="*/ 42 w 42"/>
                <a:gd name="T9" fmla="*/ 78 h 78"/>
                <a:gd name="T10" fmla="*/ 6 w 42"/>
                <a:gd name="T11" fmla="*/ 12 h 78"/>
                <a:gd name="T12" fmla="*/ 6 w 42"/>
                <a:gd name="T1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8">
                  <a:moveTo>
                    <a:pt x="6" y="12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1" name="Freeform 128"/>
            <p:cNvSpPr/>
            <p:nvPr/>
          </p:nvSpPr>
          <p:spPr bwMode="auto">
            <a:xfrm>
              <a:off x="2091908" y="3527756"/>
              <a:ext cx="118032" cy="11459"/>
            </a:xfrm>
            <a:custGeom>
              <a:avLst/>
              <a:gdLst>
                <a:gd name="T0" fmla="*/ 0 w 103"/>
                <a:gd name="T1" fmla="*/ 4 h 10"/>
                <a:gd name="T2" fmla="*/ 0 w 103"/>
                <a:gd name="T3" fmla="*/ 10 h 10"/>
                <a:gd name="T4" fmla="*/ 99 w 103"/>
                <a:gd name="T5" fmla="*/ 4 h 10"/>
                <a:gd name="T6" fmla="*/ 103 w 103"/>
                <a:gd name="T7" fmla="*/ 0 h 10"/>
                <a:gd name="T8" fmla="*/ 0 w 103"/>
                <a:gd name="T9" fmla="*/ 4 h 10"/>
                <a:gd name="T10" fmla="*/ 0 w 103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0">
                  <a:moveTo>
                    <a:pt x="0" y="4"/>
                  </a:moveTo>
                  <a:lnTo>
                    <a:pt x="0" y="10"/>
                  </a:lnTo>
                  <a:lnTo>
                    <a:pt x="99" y="4"/>
                  </a:lnTo>
                  <a:lnTo>
                    <a:pt x="103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2" name="Freeform 129"/>
            <p:cNvSpPr/>
            <p:nvPr/>
          </p:nvSpPr>
          <p:spPr bwMode="auto">
            <a:xfrm>
              <a:off x="2105660" y="3387950"/>
              <a:ext cx="27503" cy="52713"/>
            </a:xfrm>
            <a:custGeom>
              <a:avLst/>
              <a:gdLst>
                <a:gd name="T0" fmla="*/ 20 w 20"/>
                <a:gd name="T1" fmla="*/ 13 h 40"/>
                <a:gd name="T2" fmla="*/ 20 w 20"/>
                <a:gd name="T3" fmla="*/ 0 h 40"/>
                <a:gd name="T4" fmla="*/ 9 w 20"/>
                <a:gd name="T5" fmla="*/ 14 h 40"/>
                <a:gd name="T6" fmla="*/ 0 w 20"/>
                <a:gd name="T7" fmla="*/ 23 h 40"/>
                <a:gd name="T8" fmla="*/ 8 w 20"/>
                <a:gd name="T9" fmla="*/ 32 h 40"/>
                <a:gd name="T10" fmla="*/ 16 w 20"/>
                <a:gd name="T11" fmla="*/ 40 h 40"/>
                <a:gd name="T12" fmla="*/ 20 w 20"/>
                <a:gd name="T13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20" y="13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7" y="5"/>
                    <a:pt x="13" y="10"/>
                    <a:pt x="9" y="14"/>
                  </a:cubicBezTo>
                  <a:cubicBezTo>
                    <a:pt x="6" y="17"/>
                    <a:pt x="3" y="20"/>
                    <a:pt x="0" y="2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8" y="31"/>
                    <a:pt x="19" y="22"/>
                    <a:pt x="2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3" name="Freeform 130"/>
            <p:cNvSpPr/>
            <p:nvPr/>
          </p:nvSpPr>
          <p:spPr bwMode="auto">
            <a:xfrm>
              <a:off x="2113681" y="3430351"/>
              <a:ext cx="13751" cy="20627"/>
            </a:xfrm>
            <a:custGeom>
              <a:avLst/>
              <a:gdLst>
                <a:gd name="T0" fmla="*/ 8 w 10"/>
                <a:gd name="T1" fmla="*/ 16 h 16"/>
                <a:gd name="T2" fmla="*/ 10 w 10"/>
                <a:gd name="T3" fmla="*/ 8 h 16"/>
                <a:gd name="T4" fmla="*/ 2 w 10"/>
                <a:gd name="T5" fmla="*/ 0 h 16"/>
                <a:gd name="T6" fmla="*/ 0 w 10"/>
                <a:gd name="T7" fmla="*/ 3 h 16"/>
                <a:gd name="T8" fmla="*/ 8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8" y="16"/>
                  </a:moveTo>
                  <a:cubicBezTo>
                    <a:pt x="9" y="13"/>
                    <a:pt x="9" y="11"/>
                    <a:pt x="10" y="8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6"/>
                    <a:pt x="8" y="16"/>
                    <a:pt x="8" y="16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4" name="Freeform 131"/>
            <p:cNvSpPr/>
            <p:nvPr/>
          </p:nvSpPr>
          <p:spPr bwMode="auto">
            <a:xfrm>
              <a:off x="2087325" y="3430351"/>
              <a:ext cx="148972" cy="846850"/>
            </a:xfrm>
            <a:custGeom>
              <a:avLst/>
              <a:gdLst>
                <a:gd name="T0" fmla="*/ 95 w 108"/>
                <a:gd name="T1" fmla="*/ 51 h 653"/>
                <a:gd name="T2" fmla="*/ 90 w 108"/>
                <a:gd name="T3" fmla="*/ 55 h 653"/>
                <a:gd name="T4" fmla="*/ 98 w 108"/>
                <a:gd name="T5" fmla="*/ 55 h 653"/>
                <a:gd name="T6" fmla="*/ 99 w 108"/>
                <a:gd name="T7" fmla="*/ 58 h 653"/>
                <a:gd name="T8" fmla="*/ 97 w 108"/>
                <a:gd name="T9" fmla="*/ 61 h 653"/>
                <a:gd name="T10" fmla="*/ 101 w 108"/>
                <a:gd name="T11" fmla="*/ 60 h 653"/>
                <a:gd name="T12" fmla="*/ 100 w 108"/>
                <a:gd name="T13" fmla="*/ 63 h 653"/>
                <a:gd name="T14" fmla="*/ 94 w 108"/>
                <a:gd name="T15" fmla="*/ 66 h 653"/>
                <a:gd name="T16" fmla="*/ 93 w 108"/>
                <a:gd name="T17" fmla="*/ 67 h 653"/>
                <a:gd name="T18" fmla="*/ 92 w 108"/>
                <a:gd name="T19" fmla="*/ 68 h 653"/>
                <a:gd name="T20" fmla="*/ 82 w 108"/>
                <a:gd name="T21" fmla="*/ 106 h 653"/>
                <a:gd name="T22" fmla="*/ 0 w 108"/>
                <a:gd name="T23" fmla="*/ 107 h 653"/>
                <a:gd name="T24" fmla="*/ 0 w 108"/>
                <a:gd name="T25" fmla="*/ 117 h 653"/>
                <a:gd name="T26" fmla="*/ 0 w 108"/>
                <a:gd name="T27" fmla="*/ 121 h 653"/>
                <a:gd name="T28" fmla="*/ 42 w 108"/>
                <a:gd name="T29" fmla="*/ 123 h 653"/>
                <a:gd name="T30" fmla="*/ 47 w 108"/>
                <a:gd name="T31" fmla="*/ 123 h 653"/>
                <a:gd name="T32" fmla="*/ 47 w 108"/>
                <a:gd name="T33" fmla="*/ 132 h 653"/>
                <a:gd name="T34" fmla="*/ 64 w 108"/>
                <a:gd name="T35" fmla="*/ 201 h 653"/>
                <a:gd name="T36" fmla="*/ 74 w 108"/>
                <a:gd name="T37" fmla="*/ 252 h 653"/>
                <a:gd name="T38" fmla="*/ 25 w 108"/>
                <a:gd name="T39" fmla="*/ 226 h 653"/>
                <a:gd name="T40" fmla="*/ 29 w 108"/>
                <a:gd name="T41" fmla="*/ 248 h 653"/>
                <a:gd name="T42" fmla="*/ 68 w 108"/>
                <a:gd name="T43" fmla="*/ 290 h 653"/>
                <a:gd name="T44" fmla="*/ 75 w 108"/>
                <a:gd name="T45" fmla="*/ 288 h 653"/>
                <a:gd name="T46" fmla="*/ 66 w 108"/>
                <a:gd name="T47" fmla="*/ 370 h 653"/>
                <a:gd name="T48" fmla="*/ 66 w 108"/>
                <a:gd name="T49" fmla="*/ 463 h 653"/>
                <a:gd name="T50" fmla="*/ 79 w 108"/>
                <a:gd name="T51" fmla="*/ 564 h 653"/>
                <a:gd name="T52" fmla="*/ 79 w 108"/>
                <a:gd name="T53" fmla="*/ 595 h 653"/>
                <a:gd name="T54" fmla="*/ 56 w 108"/>
                <a:gd name="T55" fmla="*/ 614 h 653"/>
                <a:gd name="T56" fmla="*/ 55 w 108"/>
                <a:gd name="T57" fmla="*/ 614 h 653"/>
                <a:gd name="T58" fmla="*/ 52 w 108"/>
                <a:gd name="T59" fmla="*/ 631 h 653"/>
                <a:gd name="T60" fmla="*/ 65 w 108"/>
                <a:gd name="T61" fmla="*/ 637 h 653"/>
                <a:gd name="T62" fmla="*/ 65 w 108"/>
                <a:gd name="T63" fmla="*/ 648 h 653"/>
                <a:gd name="T64" fmla="*/ 98 w 108"/>
                <a:gd name="T65" fmla="*/ 652 h 653"/>
                <a:gd name="T66" fmla="*/ 106 w 108"/>
                <a:gd name="T67" fmla="*/ 645 h 653"/>
                <a:gd name="T68" fmla="*/ 102 w 108"/>
                <a:gd name="T69" fmla="*/ 630 h 653"/>
                <a:gd name="T70" fmla="*/ 93 w 108"/>
                <a:gd name="T71" fmla="*/ 604 h 653"/>
                <a:gd name="T72" fmla="*/ 93 w 108"/>
                <a:gd name="T73" fmla="*/ 544 h 653"/>
                <a:gd name="T74" fmla="*/ 84 w 108"/>
                <a:gd name="T75" fmla="*/ 450 h 653"/>
                <a:gd name="T76" fmla="*/ 84 w 108"/>
                <a:gd name="T77" fmla="*/ 351 h 653"/>
                <a:gd name="T78" fmla="*/ 88 w 108"/>
                <a:gd name="T79" fmla="*/ 283 h 653"/>
                <a:gd name="T80" fmla="*/ 108 w 108"/>
                <a:gd name="T81" fmla="*/ 276 h 653"/>
                <a:gd name="T82" fmla="*/ 93 w 108"/>
                <a:gd name="T83" fmla="*/ 211 h 653"/>
                <a:gd name="T84" fmla="*/ 78 w 108"/>
                <a:gd name="T85" fmla="*/ 121 h 653"/>
                <a:gd name="T86" fmla="*/ 101 w 108"/>
                <a:gd name="T87" fmla="*/ 112 h 653"/>
                <a:gd name="T88" fmla="*/ 101 w 108"/>
                <a:gd name="T89" fmla="*/ 101 h 653"/>
                <a:gd name="T90" fmla="*/ 104 w 108"/>
                <a:gd name="T91" fmla="*/ 94 h 653"/>
                <a:gd name="T92" fmla="*/ 104 w 108"/>
                <a:gd name="T93" fmla="*/ 57 h 653"/>
                <a:gd name="T94" fmla="*/ 97 w 108"/>
                <a:gd name="T95" fmla="*/ 21 h 653"/>
                <a:gd name="T96" fmla="*/ 90 w 108"/>
                <a:gd name="T97" fmla="*/ 0 h 653"/>
                <a:gd name="T98" fmla="*/ 95 w 108"/>
                <a:gd name="T99" fmla="*/ 48 h 653"/>
                <a:gd name="T100" fmla="*/ 95 w 108"/>
                <a:gd name="T101" fmla="*/ 51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8" h="653">
                  <a:moveTo>
                    <a:pt x="95" y="51"/>
                  </a:moveTo>
                  <a:cubicBezTo>
                    <a:pt x="94" y="52"/>
                    <a:pt x="93" y="54"/>
                    <a:pt x="90" y="55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99" y="56"/>
                    <a:pt x="99" y="57"/>
                    <a:pt x="99" y="58"/>
                  </a:cubicBezTo>
                  <a:cubicBezTo>
                    <a:pt x="98" y="59"/>
                    <a:pt x="98" y="60"/>
                    <a:pt x="97" y="61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1"/>
                    <a:pt x="100" y="62"/>
                    <a:pt x="100" y="63"/>
                  </a:cubicBezTo>
                  <a:cubicBezTo>
                    <a:pt x="99" y="65"/>
                    <a:pt x="97" y="66"/>
                    <a:pt x="94" y="66"/>
                  </a:cubicBezTo>
                  <a:cubicBezTo>
                    <a:pt x="94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4" y="86"/>
                    <a:pt x="91" y="99"/>
                    <a:pt x="82" y="10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4" y="122"/>
                    <a:pt x="29" y="123"/>
                    <a:pt x="42" y="123"/>
                  </a:cubicBezTo>
                  <a:cubicBezTo>
                    <a:pt x="44" y="123"/>
                    <a:pt x="46" y="123"/>
                    <a:pt x="47" y="123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19"/>
                    <a:pt x="74" y="236"/>
                    <a:pt x="74" y="252"/>
                  </a:cubicBezTo>
                  <a:cubicBezTo>
                    <a:pt x="55" y="270"/>
                    <a:pt x="39" y="262"/>
                    <a:pt x="25" y="226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5" y="282"/>
                    <a:pt x="49" y="296"/>
                    <a:pt x="68" y="290"/>
                  </a:cubicBezTo>
                  <a:cubicBezTo>
                    <a:pt x="75" y="288"/>
                    <a:pt x="75" y="288"/>
                    <a:pt x="75" y="288"/>
                  </a:cubicBezTo>
                  <a:cubicBezTo>
                    <a:pt x="66" y="370"/>
                    <a:pt x="66" y="370"/>
                    <a:pt x="66" y="370"/>
                  </a:cubicBezTo>
                  <a:cubicBezTo>
                    <a:pt x="66" y="463"/>
                    <a:pt x="66" y="463"/>
                    <a:pt x="66" y="463"/>
                  </a:cubicBezTo>
                  <a:cubicBezTo>
                    <a:pt x="79" y="564"/>
                    <a:pt x="79" y="564"/>
                    <a:pt x="79" y="564"/>
                  </a:cubicBezTo>
                  <a:cubicBezTo>
                    <a:pt x="79" y="595"/>
                    <a:pt x="79" y="595"/>
                    <a:pt x="79" y="595"/>
                  </a:cubicBezTo>
                  <a:cubicBezTo>
                    <a:pt x="56" y="614"/>
                    <a:pt x="56" y="614"/>
                    <a:pt x="56" y="614"/>
                  </a:cubicBezTo>
                  <a:cubicBezTo>
                    <a:pt x="56" y="614"/>
                    <a:pt x="56" y="614"/>
                    <a:pt x="55" y="614"/>
                  </a:cubicBezTo>
                  <a:cubicBezTo>
                    <a:pt x="52" y="631"/>
                    <a:pt x="52" y="631"/>
                    <a:pt x="52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65" y="648"/>
                    <a:pt x="65" y="648"/>
                    <a:pt x="65" y="648"/>
                  </a:cubicBezTo>
                  <a:cubicBezTo>
                    <a:pt x="98" y="652"/>
                    <a:pt x="98" y="652"/>
                    <a:pt x="98" y="652"/>
                  </a:cubicBezTo>
                  <a:cubicBezTo>
                    <a:pt x="103" y="653"/>
                    <a:pt x="106" y="650"/>
                    <a:pt x="106" y="645"/>
                  </a:cubicBezTo>
                  <a:cubicBezTo>
                    <a:pt x="106" y="641"/>
                    <a:pt x="105" y="636"/>
                    <a:pt x="102" y="630"/>
                  </a:cubicBezTo>
                  <a:cubicBezTo>
                    <a:pt x="93" y="604"/>
                    <a:pt x="93" y="604"/>
                    <a:pt x="93" y="604"/>
                  </a:cubicBezTo>
                  <a:cubicBezTo>
                    <a:pt x="95" y="586"/>
                    <a:pt x="95" y="566"/>
                    <a:pt x="93" y="544"/>
                  </a:cubicBezTo>
                  <a:cubicBezTo>
                    <a:pt x="84" y="450"/>
                    <a:pt x="84" y="450"/>
                    <a:pt x="84" y="450"/>
                  </a:cubicBezTo>
                  <a:cubicBezTo>
                    <a:pt x="84" y="351"/>
                    <a:pt x="84" y="351"/>
                    <a:pt x="84" y="351"/>
                  </a:cubicBezTo>
                  <a:cubicBezTo>
                    <a:pt x="88" y="283"/>
                    <a:pt x="88" y="283"/>
                    <a:pt x="88" y="283"/>
                  </a:cubicBezTo>
                  <a:cubicBezTo>
                    <a:pt x="108" y="276"/>
                    <a:pt x="108" y="276"/>
                    <a:pt x="108" y="276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90" y="123"/>
                    <a:pt x="98" y="120"/>
                    <a:pt x="101" y="11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11"/>
                    <a:pt x="93" y="3"/>
                    <a:pt x="90" y="0"/>
                  </a:cubicBezTo>
                  <a:cubicBezTo>
                    <a:pt x="93" y="16"/>
                    <a:pt x="94" y="32"/>
                    <a:pt x="95" y="48"/>
                  </a:cubicBezTo>
                  <a:cubicBezTo>
                    <a:pt x="95" y="49"/>
                    <a:pt x="95" y="50"/>
                    <a:pt x="95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5" name="Freeform 132"/>
            <p:cNvSpPr/>
            <p:nvPr/>
          </p:nvSpPr>
          <p:spPr bwMode="auto">
            <a:xfrm>
              <a:off x="2175562" y="3495668"/>
              <a:ext cx="42400" cy="22919"/>
            </a:xfrm>
            <a:custGeom>
              <a:avLst/>
              <a:gdLst>
                <a:gd name="T0" fmla="*/ 26 w 31"/>
                <a:gd name="T1" fmla="*/ 4 h 17"/>
                <a:gd name="T2" fmla="*/ 31 w 31"/>
                <a:gd name="T3" fmla="*/ 0 h 17"/>
                <a:gd name="T4" fmla="*/ 9 w 31"/>
                <a:gd name="T5" fmla="*/ 3 h 17"/>
                <a:gd name="T6" fmla="*/ 0 w 31"/>
                <a:gd name="T7" fmla="*/ 17 h 17"/>
                <a:gd name="T8" fmla="*/ 12 w 31"/>
                <a:gd name="T9" fmla="*/ 5 h 17"/>
                <a:gd name="T10" fmla="*/ 26 w 31"/>
                <a:gd name="T1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7">
                  <a:moveTo>
                    <a:pt x="26" y="4"/>
                  </a:moveTo>
                  <a:cubicBezTo>
                    <a:pt x="29" y="3"/>
                    <a:pt x="30" y="1"/>
                    <a:pt x="31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4"/>
                    <a:pt x="26" y="4"/>
                    <a:pt x="26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6" name="Freeform 133"/>
            <p:cNvSpPr/>
            <p:nvPr/>
          </p:nvSpPr>
          <p:spPr bwMode="auto">
            <a:xfrm>
              <a:off x="2165249" y="3492232"/>
              <a:ext cx="58443" cy="33233"/>
            </a:xfrm>
            <a:custGeom>
              <a:avLst/>
              <a:gdLst>
                <a:gd name="T0" fmla="*/ 42 w 43"/>
                <a:gd name="T1" fmla="*/ 7 h 26"/>
                <a:gd name="T2" fmla="*/ 34 w 43"/>
                <a:gd name="T3" fmla="*/ 7 h 26"/>
                <a:gd name="T4" fmla="*/ 20 w 43"/>
                <a:gd name="T5" fmla="*/ 8 h 26"/>
                <a:gd name="T6" fmla="*/ 8 w 43"/>
                <a:gd name="T7" fmla="*/ 20 h 26"/>
                <a:gd name="T8" fmla="*/ 17 w 43"/>
                <a:gd name="T9" fmla="*/ 6 h 26"/>
                <a:gd name="T10" fmla="*/ 39 w 43"/>
                <a:gd name="T11" fmla="*/ 3 h 26"/>
                <a:gd name="T12" fmla="*/ 39 w 43"/>
                <a:gd name="T13" fmla="*/ 0 h 26"/>
                <a:gd name="T14" fmla="*/ 17 w 43"/>
                <a:gd name="T15" fmla="*/ 1 h 26"/>
                <a:gd name="T16" fmla="*/ 14 w 43"/>
                <a:gd name="T17" fmla="*/ 3 h 26"/>
                <a:gd name="T18" fmla="*/ 0 w 43"/>
                <a:gd name="T19" fmla="*/ 26 h 26"/>
                <a:gd name="T20" fmla="*/ 10 w 43"/>
                <a:gd name="T21" fmla="*/ 24 h 26"/>
                <a:gd name="T22" fmla="*/ 22 w 43"/>
                <a:gd name="T23" fmla="*/ 10 h 26"/>
                <a:gd name="T24" fmla="*/ 43 w 43"/>
                <a:gd name="T25" fmla="*/ 10 h 26"/>
                <a:gd name="T26" fmla="*/ 42 w 43"/>
                <a:gd name="T2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6">
                  <a:moveTo>
                    <a:pt x="42" y="7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2"/>
                    <a:pt x="39" y="1"/>
                    <a:pt x="39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5" y="3"/>
                    <a:pt x="14" y="3"/>
                  </a:cubicBezTo>
                  <a:cubicBezTo>
                    <a:pt x="7" y="10"/>
                    <a:pt x="3" y="18"/>
                    <a:pt x="0" y="2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9"/>
                    <a:pt x="43" y="8"/>
                    <a:pt x="42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7" name="Freeform 134"/>
            <p:cNvSpPr/>
            <p:nvPr/>
          </p:nvSpPr>
          <p:spPr bwMode="auto">
            <a:xfrm>
              <a:off x="2183584" y="3430351"/>
              <a:ext cx="34378" cy="65319"/>
            </a:xfrm>
            <a:custGeom>
              <a:avLst/>
              <a:gdLst>
                <a:gd name="T0" fmla="*/ 3 w 25"/>
                <a:gd name="T1" fmla="*/ 49 h 51"/>
                <a:gd name="T2" fmla="*/ 25 w 25"/>
                <a:gd name="T3" fmla="*/ 48 h 51"/>
                <a:gd name="T4" fmla="*/ 20 w 25"/>
                <a:gd name="T5" fmla="*/ 0 h 51"/>
                <a:gd name="T6" fmla="*/ 1 w 25"/>
                <a:gd name="T7" fmla="*/ 36 h 51"/>
                <a:gd name="T8" fmla="*/ 0 w 25"/>
                <a:gd name="T9" fmla="*/ 51 h 51"/>
                <a:gd name="T10" fmla="*/ 3 w 25"/>
                <a:gd name="T11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1">
                  <a:moveTo>
                    <a:pt x="3" y="49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4" y="32"/>
                    <a:pt x="23" y="16"/>
                    <a:pt x="20" y="0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1"/>
                    <a:pt x="2" y="50"/>
                    <a:pt x="3" y="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8" name="Freeform 135"/>
            <p:cNvSpPr/>
            <p:nvPr/>
          </p:nvSpPr>
          <p:spPr bwMode="auto">
            <a:xfrm>
              <a:off x="2051800" y="3324924"/>
              <a:ext cx="5730" cy="25211"/>
            </a:xfrm>
            <a:custGeom>
              <a:avLst/>
              <a:gdLst>
                <a:gd name="T0" fmla="*/ 0 w 4"/>
                <a:gd name="T1" fmla="*/ 0 h 19"/>
                <a:gd name="T2" fmla="*/ 0 w 4"/>
                <a:gd name="T3" fmla="*/ 5 h 19"/>
                <a:gd name="T4" fmla="*/ 2 w 4"/>
                <a:gd name="T5" fmla="*/ 19 h 19"/>
                <a:gd name="T6" fmla="*/ 2 w 4"/>
                <a:gd name="T7" fmla="*/ 5 h 19"/>
                <a:gd name="T8" fmla="*/ 0 w 4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12"/>
                    <a:pt x="1" y="17"/>
                    <a:pt x="2" y="19"/>
                  </a:cubicBezTo>
                  <a:cubicBezTo>
                    <a:pt x="4" y="17"/>
                    <a:pt x="4" y="12"/>
                    <a:pt x="2" y="5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9" name="Freeform 136"/>
            <p:cNvSpPr/>
            <p:nvPr/>
          </p:nvSpPr>
          <p:spPr bwMode="auto">
            <a:xfrm>
              <a:off x="2055238" y="3331800"/>
              <a:ext cx="5730" cy="20627"/>
            </a:xfrm>
            <a:custGeom>
              <a:avLst/>
              <a:gdLst>
                <a:gd name="T0" fmla="*/ 4 w 4"/>
                <a:gd name="T1" fmla="*/ 16 h 16"/>
                <a:gd name="T2" fmla="*/ 4 w 4"/>
                <a:gd name="T3" fmla="*/ 11 h 16"/>
                <a:gd name="T4" fmla="*/ 0 w 4"/>
                <a:gd name="T5" fmla="*/ 0 h 16"/>
                <a:gd name="T6" fmla="*/ 0 w 4"/>
                <a:gd name="T7" fmla="*/ 14 h 16"/>
                <a:gd name="T8" fmla="*/ 4 w 4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6">
                  <a:moveTo>
                    <a:pt x="4" y="16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7"/>
                    <a:pt x="2" y="12"/>
                    <a:pt x="0" y="14"/>
                  </a:cubicBezTo>
                  <a:cubicBezTo>
                    <a:pt x="1" y="16"/>
                    <a:pt x="3" y="16"/>
                    <a:pt x="4" y="16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0" name="Freeform 137"/>
            <p:cNvSpPr/>
            <p:nvPr/>
          </p:nvSpPr>
          <p:spPr bwMode="auto">
            <a:xfrm>
              <a:off x="1992211" y="3439518"/>
              <a:ext cx="41254" cy="81362"/>
            </a:xfrm>
            <a:custGeom>
              <a:avLst/>
              <a:gdLst>
                <a:gd name="T0" fmla="*/ 3 w 30"/>
                <a:gd name="T1" fmla="*/ 0 h 63"/>
                <a:gd name="T2" fmla="*/ 0 w 30"/>
                <a:gd name="T3" fmla="*/ 3 h 63"/>
                <a:gd name="T4" fmla="*/ 15 w 30"/>
                <a:gd name="T5" fmla="*/ 60 h 63"/>
                <a:gd name="T6" fmla="*/ 30 w 30"/>
                <a:gd name="T7" fmla="*/ 63 h 63"/>
                <a:gd name="T8" fmla="*/ 3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0" y="17"/>
                    <a:pt x="15" y="36"/>
                    <a:pt x="15" y="60"/>
                  </a:cubicBezTo>
                  <a:cubicBezTo>
                    <a:pt x="20" y="61"/>
                    <a:pt x="25" y="62"/>
                    <a:pt x="30" y="63"/>
                  </a:cubicBezTo>
                  <a:cubicBezTo>
                    <a:pt x="24" y="40"/>
                    <a:pt x="15" y="19"/>
                    <a:pt x="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1" name="Freeform 138"/>
            <p:cNvSpPr>
              <a:spLocks noEditPoints="1"/>
            </p:cNvSpPr>
            <p:nvPr/>
          </p:nvSpPr>
          <p:spPr bwMode="auto">
            <a:xfrm>
              <a:off x="1985335" y="3442956"/>
              <a:ext cx="27503" cy="91675"/>
            </a:xfrm>
            <a:custGeom>
              <a:avLst/>
              <a:gdLst>
                <a:gd name="T0" fmla="*/ 5 w 20"/>
                <a:gd name="T1" fmla="*/ 0 h 71"/>
                <a:gd name="T2" fmla="*/ 1 w 20"/>
                <a:gd name="T3" fmla="*/ 24 h 71"/>
                <a:gd name="T4" fmla="*/ 3 w 20"/>
                <a:gd name="T5" fmla="*/ 71 h 71"/>
                <a:gd name="T6" fmla="*/ 14 w 20"/>
                <a:gd name="T7" fmla="*/ 66 h 71"/>
                <a:gd name="T8" fmla="*/ 20 w 20"/>
                <a:gd name="T9" fmla="*/ 66 h 71"/>
                <a:gd name="T10" fmla="*/ 14 w 20"/>
                <a:gd name="T11" fmla="*/ 57 h 71"/>
                <a:gd name="T12" fmla="*/ 15 w 20"/>
                <a:gd name="T13" fmla="*/ 55 h 71"/>
                <a:gd name="T14" fmla="*/ 20 w 20"/>
                <a:gd name="T15" fmla="*/ 57 h 71"/>
                <a:gd name="T16" fmla="*/ 5 w 20"/>
                <a:gd name="T17" fmla="*/ 0 h 71"/>
                <a:gd name="T18" fmla="*/ 6 w 20"/>
                <a:gd name="T19" fmla="*/ 6 h 71"/>
                <a:gd name="T20" fmla="*/ 9 w 20"/>
                <a:gd name="T21" fmla="*/ 13 h 71"/>
                <a:gd name="T22" fmla="*/ 9 w 20"/>
                <a:gd name="T23" fmla="*/ 64 h 71"/>
                <a:gd name="T24" fmla="*/ 6 w 20"/>
                <a:gd name="T25" fmla="*/ 66 h 71"/>
                <a:gd name="T26" fmla="*/ 6 w 20"/>
                <a:gd name="T27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71">
                  <a:moveTo>
                    <a:pt x="5" y="0"/>
                  </a:moveTo>
                  <a:cubicBezTo>
                    <a:pt x="1" y="6"/>
                    <a:pt x="0" y="13"/>
                    <a:pt x="1" y="24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69"/>
                    <a:pt x="9" y="67"/>
                    <a:pt x="14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5" y="63"/>
                    <a:pt x="13" y="60"/>
                    <a:pt x="14" y="57"/>
                  </a:cubicBezTo>
                  <a:cubicBezTo>
                    <a:pt x="14" y="56"/>
                    <a:pt x="15" y="55"/>
                    <a:pt x="15" y="55"/>
                  </a:cubicBezTo>
                  <a:cubicBezTo>
                    <a:pt x="17" y="55"/>
                    <a:pt x="18" y="56"/>
                    <a:pt x="20" y="57"/>
                  </a:cubicBezTo>
                  <a:cubicBezTo>
                    <a:pt x="20" y="33"/>
                    <a:pt x="15" y="14"/>
                    <a:pt x="5" y="0"/>
                  </a:cubicBezTo>
                  <a:close/>
                  <a:moveTo>
                    <a:pt x="6" y="6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7" y="26"/>
                    <a:pt x="7" y="43"/>
                    <a:pt x="9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3" y="40"/>
                    <a:pt x="3" y="20"/>
                    <a:pt x="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2" name="Freeform 139"/>
            <p:cNvSpPr/>
            <p:nvPr/>
          </p:nvSpPr>
          <p:spPr bwMode="auto">
            <a:xfrm>
              <a:off x="1988774" y="3450978"/>
              <a:ext cx="8022" cy="77924"/>
            </a:xfrm>
            <a:custGeom>
              <a:avLst/>
              <a:gdLst>
                <a:gd name="T0" fmla="*/ 6 w 6"/>
                <a:gd name="T1" fmla="*/ 7 h 60"/>
                <a:gd name="T2" fmla="*/ 3 w 6"/>
                <a:gd name="T3" fmla="*/ 0 h 60"/>
                <a:gd name="T4" fmla="*/ 3 w 6"/>
                <a:gd name="T5" fmla="*/ 60 h 60"/>
                <a:gd name="T6" fmla="*/ 6 w 6"/>
                <a:gd name="T7" fmla="*/ 58 h 60"/>
                <a:gd name="T8" fmla="*/ 6 w 6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6" y="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4"/>
                    <a:pt x="0" y="34"/>
                    <a:pt x="3" y="60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4" y="37"/>
                    <a:pt x="4" y="20"/>
                    <a:pt x="6" y="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3" name="Freeform 140"/>
            <p:cNvSpPr>
              <a:spLocks noEditPoints="1"/>
            </p:cNvSpPr>
            <p:nvPr/>
          </p:nvSpPr>
          <p:spPr bwMode="auto">
            <a:xfrm>
              <a:off x="2067843" y="3375346"/>
              <a:ext cx="50421" cy="43546"/>
            </a:xfrm>
            <a:custGeom>
              <a:avLst/>
              <a:gdLst>
                <a:gd name="T0" fmla="*/ 13 w 37"/>
                <a:gd name="T1" fmla="*/ 11 h 33"/>
                <a:gd name="T2" fmla="*/ 4 w 37"/>
                <a:gd name="T3" fmla="*/ 3 h 33"/>
                <a:gd name="T4" fmla="*/ 2 w 37"/>
                <a:gd name="T5" fmla="*/ 0 h 33"/>
                <a:gd name="T6" fmla="*/ 0 w 37"/>
                <a:gd name="T7" fmla="*/ 11 h 33"/>
                <a:gd name="T8" fmla="*/ 28 w 37"/>
                <a:gd name="T9" fmla="*/ 33 h 33"/>
                <a:gd name="T10" fmla="*/ 37 w 37"/>
                <a:gd name="T11" fmla="*/ 24 h 33"/>
                <a:gd name="T12" fmla="*/ 36 w 37"/>
                <a:gd name="T13" fmla="*/ 10 h 33"/>
                <a:gd name="T14" fmla="*/ 13 w 37"/>
                <a:gd name="T15" fmla="*/ 11 h 33"/>
                <a:gd name="T16" fmla="*/ 6 w 37"/>
                <a:gd name="T17" fmla="*/ 7 h 33"/>
                <a:gd name="T18" fmla="*/ 8 w 37"/>
                <a:gd name="T19" fmla="*/ 17 h 33"/>
                <a:gd name="T20" fmla="*/ 3 w 37"/>
                <a:gd name="T21" fmla="*/ 11 h 33"/>
                <a:gd name="T22" fmla="*/ 3 w 37"/>
                <a:gd name="T23" fmla="*/ 4 h 33"/>
                <a:gd name="T24" fmla="*/ 6 w 37"/>
                <a:gd name="T25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3">
                  <a:moveTo>
                    <a:pt x="13" y="1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8" y="20"/>
                    <a:pt x="17" y="27"/>
                    <a:pt x="28" y="33"/>
                  </a:cubicBezTo>
                  <a:cubicBezTo>
                    <a:pt x="31" y="30"/>
                    <a:pt x="34" y="27"/>
                    <a:pt x="37" y="24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15"/>
                    <a:pt x="20" y="16"/>
                    <a:pt x="13" y="11"/>
                  </a:cubicBezTo>
                  <a:close/>
                  <a:moveTo>
                    <a:pt x="6" y="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4" name="Freeform 141"/>
            <p:cNvSpPr/>
            <p:nvPr/>
          </p:nvSpPr>
          <p:spPr bwMode="auto">
            <a:xfrm>
              <a:off x="2071281" y="3381074"/>
              <a:ext cx="6876" cy="16043"/>
            </a:xfrm>
            <a:custGeom>
              <a:avLst/>
              <a:gdLst>
                <a:gd name="T0" fmla="*/ 6 w 6"/>
                <a:gd name="T1" fmla="*/ 14 h 14"/>
                <a:gd name="T2" fmla="*/ 4 w 6"/>
                <a:gd name="T3" fmla="*/ 3 h 14"/>
                <a:gd name="T4" fmla="*/ 0 w 6"/>
                <a:gd name="T5" fmla="*/ 0 h 14"/>
                <a:gd name="T6" fmla="*/ 0 w 6"/>
                <a:gd name="T7" fmla="*/ 8 h 14"/>
                <a:gd name="T8" fmla="*/ 6 w 6"/>
                <a:gd name="T9" fmla="*/ 14 h 14"/>
                <a:gd name="T10" fmla="*/ 6 w 6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6" y="14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5" name="Freeform 142"/>
            <p:cNvSpPr/>
            <p:nvPr/>
          </p:nvSpPr>
          <p:spPr bwMode="auto">
            <a:xfrm>
              <a:off x="2079303" y="3431496"/>
              <a:ext cx="17189" cy="20627"/>
            </a:xfrm>
            <a:custGeom>
              <a:avLst/>
              <a:gdLst>
                <a:gd name="T0" fmla="*/ 12 w 12"/>
                <a:gd name="T1" fmla="*/ 3 h 16"/>
                <a:gd name="T2" fmla="*/ 9 w 12"/>
                <a:gd name="T3" fmla="*/ 0 h 16"/>
                <a:gd name="T4" fmla="*/ 0 w 12"/>
                <a:gd name="T5" fmla="*/ 9 h 16"/>
                <a:gd name="T6" fmla="*/ 2 w 12"/>
                <a:gd name="T7" fmla="*/ 16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1" y="14"/>
                    <a:pt x="2" y="16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6" name="Freeform 143"/>
            <p:cNvSpPr/>
            <p:nvPr/>
          </p:nvSpPr>
          <p:spPr bwMode="auto">
            <a:xfrm>
              <a:off x="2091908" y="3421182"/>
              <a:ext cx="14898" cy="19481"/>
            </a:xfrm>
            <a:custGeom>
              <a:avLst/>
              <a:gdLst>
                <a:gd name="T0" fmla="*/ 0 w 13"/>
                <a:gd name="T1" fmla="*/ 9 h 17"/>
                <a:gd name="T2" fmla="*/ 4 w 13"/>
                <a:gd name="T3" fmla="*/ 12 h 17"/>
                <a:gd name="T4" fmla="*/ 7 w 13"/>
                <a:gd name="T5" fmla="*/ 17 h 17"/>
                <a:gd name="T6" fmla="*/ 13 w 13"/>
                <a:gd name="T7" fmla="*/ 7 h 17"/>
                <a:gd name="T8" fmla="*/ 8 w 13"/>
                <a:gd name="T9" fmla="*/ 0 h 17"/>
                <a:gd name="T10" fmla="*/ 0 w 13"/>
                <a:gd name="T11" fmla="*/ 9 h 17"/>
                <a:gd name="T12" fmla="*/ 0 w 13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">
                  <a:moveTo>
                    <a:pt x="0" y="9"/>
                  </a:moveTo>
                  <a:lnTo>
                    <a:pt x="4" y="12"/>
                  </a:lnTo>
                  <a:lnTo>
                    <a:pt x="7" y="17"/>
                  </a:lnTo>
                  <a:lnTo>
                    <a:pt x="13" y="7"/>
                  </a:ln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7" name="Freeform 144"/>
            <p:cNvSpPr/>
            <p:nvPr/>
          </p:nvSpPr>
          <p:spPr bwMode="auto">
            <a:xfrm>
              <a:off x="2093054" y="3418892"/>
              <a:ext cx="27503" cy="111157"/>
            </a:xfrm>
            <a:custGeom>
              <a:avLst/>
              <a:gdLst>
                <a:gd name="T0" fmla="*/ 15 w 20"/>
                <a:gd name="T1" fmla="*/ 12 h 86"/>
                <a:gd name="T2" fmla="*/ 17 w 20"/>
                <a:gd name="T3" fmla="*/ 9 h 86"/>
                <a:gd name="T4" fmla="*/ 9 w 20"/>
                <a:gd name="T5" fmla="*/ 0 h 86"/>
                <a:gd name="T6" fmla="*/ 6 w 20"/>
                <a:gd name="T7" fmla="*/ 2 h 86"/>
                <a:gd name="T8" fmla="*/ 10 w 20"/>
                <a:gd name="T9" fmla="*/ 8 h 86"/>
                <a:gd name="T10" fmla="*/ 5 w 20"/>
                <a:gd name="T11" fmla="*/ 17 h 86"/>
                <a:gd name="T12" fmla="*/ 15 w 20"/>
                <a:gd name="T13" fmla="*/ 37 h 86"/>
                <a:gd name="T14" fmla="*/ 0 w 20"/>
                <a:gd name="T15" fmla="*/ 62 h 86"/>
                <a:gd name="T16" fmla="*/ 5 w 20"/>
                <a:gd name="T17" fmla="*/ 86 h 86"/>
                <a:gd name="T18" fmla="*/ 14 w 20"/>
                <a:gd name="T19" fmla="*/ 85 h 86"/>
                <a:gd name="T20" fmla="*/ 20 w 20"/>
                <a:gd name="T21" fmla="*/ 36 h 86"/>
                <a:gd name="T22" fmla="*/ 12 w 20"/>
                <a:gd name="T23" fmla="*/ 16 h 86"/>
                <a:gd name="T24" fmla="*/ 15 w 20"/>
                <a:gd name="T25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86">
                  <a:moveTo>
                    <a:pt x="15" y="12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44"/>
                    <a:pt x="3" y="52"/>
                    <a:pt x="0" y="62"/>
                  </a:cubicBezTo>
                  <a:cubicBezTo>
                    <a:pt x="2" y="70"/>
                    <a:pt x="3" y="78"/>
                    <a:pt x="5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70"/>
                    <a:pt x="16" y="54"/>
                    <a:pt x="20" y="3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5" y="12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F6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8" name="Freeform 145"/>
            <p:cNvSpPr/>
            <p:nvPr/>
          </p:nvSpPr>
          <p:spPr bwMode="auto">
            <a:xfrm>
              <a:off x="2067843" y="3390244"/>
              <a:ext cx="37816" cy="52713"/>
            </a:xfrm>
            <a:custGeom>
              <a:avLst/>
              <a:gdLst>
                <a:gd name="T0" fmla="*/ 25 w 28"/>
                <a:gd name="T1" fmla="*/ 24 h 41"/>
                <a:gd name="T2" fmla="*/ 28 w 28"/>
                <a:gd name="T3" fmla="*/ 22 h 41"/>
                <a:gd name="T4" fmla="*/ 0 w 28"/>
                <a:gd name="T5" fmla="*/ 0 h 41"/>
                <a:gd name="T6" fmla="*/ 4 w 28"/>
                <a:gd name="T7" fmla="*/ 25 h 41"/>
                <a:gd name="T8" fmla="*/ 9 w 28"/>
                <a:gd name="T9" fmla="*/ 41 h 41"/>
                <a:gd name="T10" fmla="*/ 18 w 28"/>
                <a:gd name="T11" fmla="*/ 32 h 41"/>
                <a:gd name="T12" fmla="*/ 25 w 28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1">
                  <a:moveTo>
                    <a:pt x="25" y="24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17" y="16"/>
                    <a:pt x="8" y="9"/>
                    <a:pt x="0" y="0"/>
                  </a:cubicBezTo>
                  <a:cubicBezTo>
                    <a:pt x="0" y="9"/>
                    <a:pt x="1" y="17"/>
                    <a:pt x="4" y="25"/>
                  </a:cubicBezTo>
                  <a:cubicBezTo>
                    <a:pt x="6" y="31"/>
                    <a:pt x="8" y="36"/>
                    <a:pt x="9" y="4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9" name="Freeform 146"/>
            <p:cNvSpPr/>
            <p:nvPr/>
          </p:nvSpPr>
          <p:spPr bwMode="auto">
            <a:xfrm>
              <a:off x="2020860" y="3421182"/>
              <a:ext cx="66465" cy="110010"/>
            </a:xfrm>
            <a:custGeom>
              <a:avLst/>
              <a:gdLst>
                <a:gd name="T0" fmla="*/ 6 w 58"/>
                <a:gd name="T1" fmla="*/ 0 h 96"/>
                <a:gd name="T2" fmla="*/ 0 w 58"/>
                <a:gd name="T3" fmla="*/ 3 h 96"/>
                <a:gd name="T4" fmla="*/ 8 w 58"/>
                <a:gd name="T5" fmla="*/ 19 h 96"/>
                <a:gd name="T6" fmla="*/ 15 w 58"/>
                <a:gd name="T7" fmla="*/ 19 h 96"/>
                <a:gd name="T8" fmla="*/ 12 w 58"/>
                <a:gd name="T9" fmla="*/ 27 h 96"/>
                <a:gd name="T10" fmla="*/ 27 w 58"/>
                <a:gd name="T11" fmla="*/ 54 h 96"/>
                <a:gd name="T12" fmla="*/ 49 w 58"/>
                <a:gd name="T13" fmla="*/ 96 h 96"/>
                <a:gd name="T14" fmla="*/ 58 w 58"/>
                <a:gd name="T15" fmla="*/ 95 h 96"/>
                <a:gd name="T16" fmla="*/ 18 w 58"/>
                <a:gd name="T17" fmla="*/ 22 h 96"/>
                <a:gd name="T18" fmla="*/ 27 w 58"/>
                <a:gd name="T19" fmla="*/ 13 h 96"/>
                <a:gd name="T20" fmla="*/ 13 w 58"/>
                <a:gd name="T21" fmla="*/ 13 h 96"/>
                <a:gd name="T22" fmla="*/ 6 w 58"/>
                <a:gd name="T23" fmla="*/ 0 h 96"/>
                <a:gd name="T24" fmla="*/ 6 w 58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96">
                  <a:moveTo>
                    <a:pt x="6" y="0"/>
                  </a:moveTo>
                  <a:lnTo>
                    <a:pt x="0" y="3"/>
                  </a:lnTo>
                  <a:lnTo>
                    <a:pt x="8" y="19"/>
                  </a:lnTo>
                  <a:lnTo>
                    <a:pt x="15" y="19"/>
                  </a:lnTo>
                  <a:lnTo>
                    <a:pt x="12" y="27"/>
                  </a:lnTo>
                  <a:lnTo>
                    <a:pt x="27" y="54"/>
                  </a:lnTo>
                  <a:lnTo>
                    <a:pt x="49" y="96"/>
                  </a:lnTo>
                  <a:lnTo>
                    <a:pt x="58" y="95"/>
                  </a:lnTo>
                  <a:lnTo>
                    <a:pt x="18" y="22"/>
                  </a:lnTo>
                  <a:lnTo>
                    <a:pt x="27" y="13"/>
                  </a:lnTo>
                  <a:lnTo>
                    <a:pt x="13" y="1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0" name="Freeform 147"/>
            <p:cNvSpPr>
              <a:spLocks noEditPoints="1"/>
            </p:cNvSpPr>
            <p:nvPr/>
          </p:nvSpPr>
          <p:spPr bwMode="auto">
            <a:xfrm>
              <a:off x="1995649" y="3424621"/>
              <a:ext cx="81362" cy="106573"/>
            </a:xfrm>
            <a:custGeom>
              <a:avLst/>
              <a:gdLst>
                <a:gd name="T0" fmla="*/ 31 w 59"/>
                <a:gd name="T1" fmla="*/ 14 h 82"/>
                <a:gd name="T2" fmla="*/ 25 w 59"/>
                <a:gd name="T3" fmla="*/ 14 h 82"/>
                <a:gd name="T4" fmla="*/ 18 w 59"/>
                <a:gd name="T5" fmla="*/ 0 h 82"/>
                <a:gd name="T6" fmla="*/ 0 w 59"/>
                <a:gd name="T7" fmla="*/ 11 h 82"/>
                <a:gd name="T8" fmla="*/ 27 w 59"/>
                <a:gd name="T9" fmla="*/ 74 h 82"/>
                <a:gd name="T10" fmla="*/ 32 w 59"/>
                <a:gd name="T11" fmla="*/ 74 h 82"/>
                <a:gd name="T12" fmla="*/ 44 w 59"/>
                <a:gd name="T13" fmla="*/ 82 h 82"/>
                <a:gd name="T14" fmla="*/ 59 w 59"/>
                <a:gd name="T15" fmla="*/ 82 h 82"/>
                <a:gd name="T16" fmla="*/ 41 w 59"/>
                <a:gd name="T17" fmla="*/ 45 h 82"/>
                <a:gd name="T18" fmla="*/ 28 w 59"/>
                <a:gd name="T19" fmla="*/ 21 h 82"/>
                <a:gd name="T20" fmla="*/ 31 w 59"/>
                <a:gd name="T21" fmla="*/ 14 h 82"/>
                <a:gd name="T22" fmla="*/ 5 w 59"/>
                <a:gd name="T23" fmla="*/ 14 h 82"/>
                <a:gd name="T24" fmla="*/ 3 w 59"/>
                <a:gd name="T25" fmla="*/ 11 h 82"/>
                <a:gd name="T26" fmla="*/ 18 w 59"/>
                <a:gd name="T27" fmla="*/ 3 h 82"/>
                <a:gd name="T28" fmla="*/ 19 w 59"/>
                <a:gd name="T29" fmla="*/ 5 h 82"/>
                <a:gd name="T30" fmla="*/ 5 w 59"/>
                <a:gd name="T31" fmla="*/ 1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82">
                  <a:moveTo>
                    <a:pt x="31" y="14"/>
                  </a:moveTo>
                  <a:cubicBezTo>
                    <a:pt x="25" y="14"/>
                    <a:pt x="25" y="14"/>
                    <a:pt x="25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2" y="30"/>
                    <a:pt x="21" y="51"/>
                    <a:pt x="27" y="74"/>
                  </a:cubicBezTo>
                  <a:cubicBezTo>
                    <a:pt x="28" y="74"/>
                    <a:pt x="30" y="74"/>
                    <a:pt x="32" y="74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5" y="14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1" name="Freeform 148"/>
            <p:cNvSpPr/>
            <p:nvPr/>
          </p:nvSpPr>
          <p:spPr bwMode="auto">
            <a:xfrm>
              <a:off x="2000233" y="3429204"/>
              <a:ext cx="21773" cy="13751"/>
            </a:xfrm>
            <a:custGeom>
              <a:avLst/>
              <a:gdLst>
                <a:gd name="T0" fmla="*/ 0 w 19"/>
                <a:gd name="T1" fmla="*/ 9 h 12"/>
                <a:gd name="T2" fmla="*/ 2 w 19"/>
                <a:gd name="T3" fmla="*/ 12 h 12"/>
                <a:gd name="T4" fmla="*/ 19 w 19"/>
                <a:gd name="T5" fmla="*/ 2 h 12"/>
                <a:gd name="T6" fmla="*/ 18 w 19"/>
                <a:gd name="T7" fmla="*/ 0 h 12"/>
                <a:gd name="T8" fmla="*/ 0 w 19"/>
                <a:gd name="T9" fmla="*/ 9 h 12"/>
                <a:gd name="T10" fmla="*/ 0 w 19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0" y="9"/>
                  </a:moveTo>
                  <a:lnTo>
                    <a:pt x="2" y="12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2" name="Freeform 149"/>
            <p:cNvSpPr/>
            <p:nvPr/>
          </p:nvSpPr>
          <p:spPr bwMode="auto">
            <a:xfrm>
              <a:off x="2110243" y="3433788"/>
              <a:ext cx="14898" cy="30941"/>
            </a:xfrm>
            <a:custGeom>
              <a:avLst/>
              <a:gdLst>
                <a:gd name="T0" fmla="*/ 8 w 11"/>
                <a:gd name="T1" fmla="*/ 24 h 24"/>
                <a:gd name="T2" fmla="*/ 9 w 11"/>
                <a:gd name="T3" fmla="*/ 21 h 24"/>
                <a:gd name="T4" fmla="*/ 11 w 11"/>
                <a:gd name="T5" fmla="*/ 13 h 24"/>
                <a:gd name="T6" fmla="*/ 3 w 11"/>
                <a:gd name="T7" fmla="*/ 0 h 24"/>
                <a:gd name="T8" fmla="*/ 0 w 11"/>
                <a:gd name="T9" fmla="*/ 4 h 24"/>
                <a:gd name="T10" fmla="*/ 8 w 1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4">
                  <a:moveTo>
                    <a:pt x="8" y="24"/>
                  </a:moveTo>
                  <a:cubicBezTo>
                    <a:pt x="8" y="23"/>
                    <a:pt x="9" y="22"/>
                    <a:pt x="9" y="21"/>
                  </a:cubicBezTo>
                  <a:cubicBezTo>
                    <a:pt x="10" y="18"/>
                    <a:pt x="10" y="16"/>
                    <a:pt x="11" y="1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24"/>
                    <a:pt x="8" y="24"/>
                    <a:pt x="8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3" name="Freeform 150"/>
            <p:cNvSpPr/>
            <p:nvPr/>
          </p:nvSpPr>
          <p:spPr bwMode="auto">
            <a:xfrm>
              <a:off x="2087325" y="3440664"/>
              <a:ext cx="26357" cy="58443"/>
            </a:xfrm>
            <a:custGeom>
              <a:avLst/>
              <a:gdLst>
                <a:gd name="T0" fmla="*/ 19 w 19"/>
                <a:gd name="T1" fmla="*/ 20 h 45"/>
                <a:gd name="T2" fmla="*/ 9 w 19"/>
                <a:gd name="T3" fmla="*/ 0 h 45"/>
                <a:gd name="T4" fmla="*/ 3 w 19"/>
                <a:gd name="T5" fmla="*/ 11 h 45"/>
                <a:gd name="T6" fmla="*/ 0 w 19"/>
                <a:gd name="T7" fmla="*/ 27 h 45"/>
                <a:gd name="T8" fmla="*/ 4 w 19"/>
                <a:gd name="T9" fmla="*/ 45 h 45"/>
                <a:gd name="T10" fmla="*/ 19 w 19"/>
                <a:gd name="T11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5">
                  <a:moveTo>
                    <a:pt x="19" y="2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33"/>
                    <a:pt x="3" y="39"/>
                    <a:pt x="4" y="45"/>
                  </a:cubicBezTo>
                  <a:cubicBezTo>
                    <a:pt x="7" y="35"/>
                    <a:pt x="12" y="27"/>
                    <a:pt x="19" y="20"/>
                  </a:cubicBez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4" name="Freeform 151"/>
            <p:cNvSpPr/>
            <p:nvPr/>
          </p:nvSpPr>
          <p:spPr bwMode="auto">
            <a:xfrm>
              <a:off x="2082741" y="3434936"/>
              <a:ext cx="17189" cy="40108"/>
            </a:xfrm>
            <a:custGeom>
              <a:avLst/>
              <a:gdLst>
                <a:gd name="T0" fmla="*/ 0 w 13"/>
                <a:gd name="T1" fmla="*/ 13 h 31"/>
                <a:gd name="T2" fmla="*/ 4 w 13"/>
                <a:gd name="T3" fmla="*/ 31 h 31"/>
                <a:gd name="T4" fmla="*/ 7 w 13"/>
                <a:gd name="T5" fmla="*/ 15 h 31"/>
                <a:gd name="T6" fmla="*/ 13 w 13"/>
                <a:gd name="T7" fmla="*/ 4 h 31"/>
                <a:gd name="T8" fmla="*/ 10 w 13"/>
                <a:gd name="T9" fmla="*/ 0 h 31"/>
                <a:gd name="T10" fmla="*/ 0 w 13"/>
                <a:gd name="T1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1">
                  <a:moveTo>
                    <a:pt x="0" y="13"/>
                  </a:moveTo>
                  <a:cubicBezTo>
                    <a:pt x="2" y="19"/>
                    <a:pt x="3" y="25"/>
                    <a:pt x="4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5" name="Freeform 152"/>
            <p:cNvSpPr/>
            <p:nvPr/>
          </p:nvSpPr>
          <p:spPr bwMode="auto">
            <a:xfrm>
              <a:off x="2077011" y="3530049"/>
              <a:ext cx="10314" cy="28649"/>
            </a:xfrm>
            <a:custGeom>
              <a:avLst/>
              <a:gdLst>
                <a:gd name="T0" fmla="*/ 9 w 9"/>
                <a:gd name="T1" fmla="*/ 0 h 25"/>
                <a:gd name="T2" fmla="*/ 0 w 9"/>
                <a:gd name="T3" fmla="*/ 1 h 25"/>
                <a:gd name="T4" fmla="*/ 0 w 9"/>
                <a:gd name="T5" fmla="*/ 25 h 25"/>
                <a:gd name="T6" fmla="*/ 9 w 9"/>
                <a:gd name="T7" fmla="*/ 25 h 25"/>
                <a:gd name="T8" fmla="*/ 9 w 9"/>
                <a:gd name="T9" fmla="*/ 0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6" name="Freeform 153"/>
            <p:cNvSpPr/>
            <p:nvPr/>
          </p:nvSpPr>
          <p:spPr bwMode="auto">
            <a:xfrm>
              <a:off x="2077011" y="3558697"/>
              <a:ext cx="10314" cy="22919"/>
            </a:xfrm>
            <a:custGeom>
              <a:avLst/>
              <a:gdLst>
                <a:gd name="T0" fmla="*/ 9 w 9"/>
                <a:gd name="T1" fmla="*/ 9 h 20"/>
                <a:gd name="T2" fmla="*/ 9 w 9"/>
                <a:gd name="T3" fmla="*/ 0 h 20"/>
                <a:gd name="T4" fmla="*/ 0 w 9"/>
                <a:gd name="T5" fmla="*/ 0 h 20"/>
                <a:gd name="T6" fmla="*/ 0 w 9"/>
                <a:gd name="T7" fmla="*/ 7 h 20"/>
                <a:gd name="T8" fmla="*/ 0 w 9"/>
                <a:gd name="T9" fmla="*/ 20 h 20"/>
                <a:gd name="T10" fmla="*/ 9 w 9"/>
                <a:gd name="T11" fmla="*/ 20 h 20"/>
                <a:gd name="T12" fmla="*/ 9 w 9"/>
                <a:gd name="T13" fmla="*/ 9 h 20"/>
                <a:gd name="T14" fmla="*/ 9 w 9"/>
                <a:gd name="T15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0">
                  <a:moveTo>
                    <a:pt x="9" y="9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20"/>
                  </a:lnTo>
                  <a:lnTo>
                    <a:pt x="9" y="20"/>
                  </a:lnTo>
                  <a:lnTo>
                    <a:pt x="9" y="9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7" name="Freeform 154"/>
            <p:cNvSpPr/>
            <p:nvPr/>
          </p:nvSpPr>
          <p:spPr bwMode="auto">
            <a:xfrm>
              <a:off x="1986482" y="3531195"/>
              <a:ext cx="90530" cy="51568"/>
            </a:xfrm>
            <a:custGeom>
              <a:avLst/>
              <a:gdLst>
                <a:gd name="T0" fmla="*/ 66 w 66"/>
                <a:gd name="T1" fmla="*/ 27 h 40"/>
                <a:gd name="T2" fmla="*/ 66 w 66"/>
                <a:gd name="T3" fmla="*/ 21 h 40"/>
                <a:gd name="T4" fmla="*/ 66 w 66"/>
                <a:gd name="T5" fmla="*/ 0 h 40"/>
                <a:gd name="T6" fmla="*/ 55 w 66"/>
                <a:gd name="T7" fmla="*/ 22 h 40"/>
                <a:gd name="T8" fmla="*/ 19 w 66"/>
                <a:gd name="T9" fmla="*/ 28 h 40"/>
                <a:gd name="T10" fmla="*/ 0 w 66"/>
                <a:gd name="T11" fmla="*/ 36 h 40"/>
                <a:gd name="T12" fmla="*/ 4 w 66"/>
                <a:gd name="T13" fmla="*/ 40 h 40"/>
                <a:gd name="T14" fmla="*/ 11 w 66"/>
                <a:gd name="T15" fmla="*/ 36 h 40"/>
                <a:gd name="T16" fmla="*/ 19 w 66"/>
                <a:gd name="T17" fmla="*/ 35 h 40"/>
                <a:gd name="T18" fmla="*/ 52 w 66"/>
                <a:gd name="T19" fmla="*/ 28 h 40"/>
                <a:gd name="T20" fmla="*/ 66 w 66"/>
                <a:gd name="T21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0">
                  <a:moveTo>
                    <a:pt x="66" y="27"/>
                  </a:moveTo>
                  <a:cubicBezTo>
                    <a:pt x="66" y="21"/>
                    <a:pt x="66" y="21"/>
                    <a:pt x="66" y="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9"/>
                    <a:pt x="1" y="40"/>
                    <a:pt x="4" y="40"/>
                  </a:cubicBezTo>
                  <a:cubicBezTo>
                    <a:pt x="5" y="39"/>
                    <a:pt x="8" y="38"/>
                    <a:pt x="11" y="3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5"/>
                    <a:pt x="43" y="33"/>
                    <a:pt x="52" y="28"/>
                  </a:cubicBezTo>
                  <a:cubicBezTo>
                    <a:pt x="66" y="27"/>
                    <a:pt x="66" y="27"/>
                    <a:pt x="66" y="27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8" name="Freeform 155"/>
            <p:cNvSpPr>
              <a:spLocks noEditPoints="1"/>
            </p:cNvSpPr>
            <p:nvPr/>
          </p:nvSpPr>
          <p:spPr bwMode="auto">
            <a:xfrm>
              <a:off x="1980752" y="3514005"/>
              <a:ext cx="96259" cy="64173"/>
            </a:xfrm>
            <a:custGeom>
              <a:avLst/>
              <a:gdLst>
                <a:gd name="T0" fmla="*/ 55 w 70"/>
                <a:gd name="T1" fmla="*/ 13 h 49"/>
                <a:gd name="T2" fmla="*/ 43 w 70"/>
                <a:gd name="T3" fmla="*/ 5 h 49"/>
                <a:gd name="T4" fmla="*/ 38 w 70"/>
                <a:gd name="T5" fmla="*/ 5 h 49"/>
                <a:gd name="T6" fmla="*/ 23 w 70"/>
                <a:gd name="T7" fmla="*/ 2 h 49"/>
                <a:gd name="T8" fmla="*/ 18 w 70"/>
                <a:gd name="T9" fmla="*/ 0 h 49"/>
                <a:gd name="T10" fmla="*/ 17 w 70"/>
                <a:gd name="T11" fmla="*/ 2 h 49"/>
                <a:gd name="T12" fmla="*/ 34 w 70"/>
                <a:gd name="T13" fmla="*/ 10 h 49"/>
                <a:gd name="T14" fmla="*/ 23 w 70"/>
                <a:gd name="T15" fmla="*/ 11 h 49"/>
                <a:gd name="T16" fmla="*/ 17 w 70"/>
                <a:gd name="T17" fmla="*/ 11 h 49"/>
                <a:gd name="T18" fmla="*/ 6 w 70"/>
                <a:gd name="T19" fmla="*/ 16 h 49"/>
                <a:gd name="T20" fmla="*/ 0 w 70"/>
                <a:gd name="T21" fmla="*/ 24 h 49"/>
                <a:gd name="T22" fmla="*/ 15 w 70"/>
                <a:gd name="T23" fmla="*/ 18 h 49"/>
                <a:gd name="T24" fmla="*/ 20 w 70"/>
                <a:gd name="T25" fmla="*/ 21 h 49"/>
                <a:gd name="T26" fmla="*/ 0 w 70"/>
                <a:gd name="T27" fmla="*/ 31 h 49"/>
                <a:gd name="T28" fmla="*/ 0 w 70"/>
                <a:gd name="T29" fmla="*/ 35 h 49"/>
                <a:gd name="T30" fmla="*/ 16 w 70"/>
                <a:gd name="T31" fmla="*/ 26 h 49"/>
                <a:gd name="T32" fmla="*/ 20 w 70"/>
                <a:gd name="T33" fmla="*/ 28 h 49"/>
                <a:gd name="T34" fmla="*/ 3 w 70"/>
                <a:gd name="T35" fmla="*/ 39 h 49"/>
                <a:gd name="T36" fmla="*/ 2 w 70"/>
                <a:gd name="T37" fmla="*/ 42 h 49"/>
                <a:gd name="T38" fmla="*/ 1 w 70"/>
                <a:gd name="T39" fmla="*/ 47 h 49"/>
                <a:gd name="T40" fmla="*/ 19 w 70"/>
                <a:gd name="T41" fmla="*/ 33 h 49"/>
                <a:gd name="T42" fmla="*/ 23 w 70"/>
                <a:gd name="T43" fmla="*/ 36 h 49"/>
                <a:gd name="T44" fmla="*/ 4 w 70"/>
                <a:gd name="T45" fmla="*/ 49 h 49"/>
                <a:gd name="T46" fmla="*/ 23 w 70"/>
                <a:gd name="T47" fmla="*/ 41 h 49"/>
                <a:gd name="T48" fmla="*/ 59 w 70"/>
                <a:gd name="T49" fmla="*/ 35 h 49"/>
                <a:gd name="T50" fmla="*/ 70 w 70"/>
                <a:gd name="T51" fmla="*/ 13 h 49"/>
                <a:gd name="T52" fmla="*/ 55 w 70"/>
                <a:gd name="T53" fmla="*/ 13 h 49"/>
                <a:gd name="T54" fmla="*/ 38 w 70"/>
                <a:gd name="T55" fmla="*/ 11 h 49"/>
                <a:gd name="T56" fmla="*/ 35 w 70"/>
                <a:gd name="T57" fmla="*/ 7 h 49"/>
                <a:gd name="T58" fmla="*/ 42 w 70"/>
                <a:gd name="T59" fmla="*/ 8 h 49"/>
                <a:gd name="T60" fmla="*/ 53 w 70"/>
                <a:gd name="T61" fmla="*/ 16 h 49"/>
                <a:gd name="T62" fmla="*/ 66 w 70"/>
                <a:gd name="T63" fmla="*/ 16 h 49"/>
                <a:gd name="T64" fmla="*/ 52 w 70"/>
                <a:gd name="T65" fmla="*/ 19 h 49"/>
                <a:gd name="T66" fmla="*/ 40 w 70"/>
                <a:gd name="T67" fmla="*/ 13 h 49"/>
                <a:gd name="T68" fmla="*/ 19 w 70"/>
                <a:gd name="T69" fmla="*/ 16 h 49"/>
                <a:gd name="T70" fmla="*/ 21 w 70"/>
                <a:gd name="T71" fmla="*/ 13 h 49"/>
                <a:gd name="T72" fmla="*/ 38 w 70"/>
                <a:gd name="T7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49">
                  <a:moveTo>
                    <a:pt x="55" y="13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39" y="5"/>
                    <a:pt x="38" y="5"/>
                  </a:cubicBezTo>
                  <a:cubicBezTo>
                    <a:pt x="33" y="4"/>
                    <a:pt x="28" y="3"/>
                    <a:pt x="23" y="2"/>
                  </a:cubicBezTo>
                  <a:cubicBezTo>
                    <a:pt x="21" y="1"/>
                    <a:pt x="20" y="0"/>
                    <a:pt x="18" y="0"/>
                  </a:cubicBezTo>
                  <a:cubicBezTo>
                    <a:pt x="18" y="0"/>
                    <a:pt x="17" y="1"/>
                    <a:pt x="17" y="2"/>
                  </a:cubicBezTo>
                  <a:cubicBezTo>
                    <a:pt x="21" y="6"/>
                    <a:pt x="27" y="9"/>
                    <a:pt x="34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12"/>
                    <a:pt x="8" y="14"/>
                    <a:pt x="6" y="16"/>
                  </a:cubicBezTo>
                  <a:cubicBezTo>
                    <a:pt x="2" y="18"/>
                    <a:pt x="1" y="21"/>
                    <a:pt x="0" y="24"/>
                  </a:cubicBezTo>
                  <a:cubicBezTo>
                    <a:pt x="4" y="21"/>
                    <a:pt x="9" y="19"/>
                    <a:pt x="15" y="18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1" y="21"/>
                    <a:pt x="5" y="24"/>
                    <a:pt x="0" y="31"/>
                  </a:cubicBezTo>
                  <a:cubicBezTo>
                    <a:pt x="0" y="32"/>
                    <a:pt x="0" y="34"/>
                    <a:pt x="0" y="35"/>
                  </a:cubicBezTo>
                  <a:cubicBezTo>
                    <a:pt x="4" y="29"/>
                    <a:pt x="10" y="26"/>
                    <a:pt x="16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1" y="29"/>
                    <a:pt x="5" y="33"/>
                    <a:pt x="3" y="39"/>
                  </a:cubicBezTo>
                  <a:cubicBezTo>
                    <a:pt x="2" y="40"/>
                    <a:pt x="2" y="41"/>
                    <a:pt x="2" y="42"/>
                  </a:cubicBezTo>
                  <a:cubicBezTo>
                    <a:pt x="1" y="44"/>
                    <a:pt x="1" y="45"/>
                    <a:pt x="1" y="47"/>
                  </a:cubicBezTo>
                  <a:cubicBezTo>
                    <a:pt x="7" y="38"/>
                    <a:pt x="13" y="34"/>
                    <a:pt x="19" y="33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11" y="38"/>
                    <a:pt x="5" y="42"/>
                    <a:pt x="4" y="49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55" y="13"/>
                    <a:pt x="55" y="13"/>
                    <a:pt x="55" y="13"/>
                  </a:cubicBezTo>
                  <a:close/>
                  <a:moveTo>
                    <a:pt x="38" y="1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38" y="11"/>
                    <a:pt x="38" y="11"/>
                    <a:pt x="38" y="11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9" name="Freeform 156"/>
            <p:cNvSpPr/>
            <p:nvPr/>
          </p:nvSpPr>
          <p:spPr bwMode="auto">
            <a:xfrm>
              <a:off x="2007109" y="3523173"/>
              <a:ext cx="64173" cy="16043"/>
            </a:xfrm>
            <a:custGeom>
              <a:avLst/>
              <a:gdLst>
                <a:gd name="T0" fmla="*/ 19 w 56"/>
                <a:gd name="T1" fmla="*/ 0 h 14"/>
                <a:gd name="T2" fmla="*/ 23 w 56"/>
                <a:gd name="T3" fmla="*/ 5 h 14"/>
                <a:gd name="T4" fmla="*/ 2 w 56"/>
                <a:gd name="T5" fmla="*/ 7 h 14"/>
                <a:gd name="T6" fmla="*/ 0 w 56"/>
                <a:gd name="T7" fmla="*/ 10 h 14"/>
                <a:gd name="T8" fmla="*/ 25 w 56"/>
                <a:gd name="T9" fmla="*/ 7 h 14"/>
                <a:gd name="T10" fmla="*/ 39 w 56"/>
                <a:gd name="T11" fmla="*/ 14 h 14"/>
                <a:gd name="T12" fmla="*/ 56 w 56"/>
                <a:gd name="T13" fmla="*/ 10 h 14"/>
                <a:gd name="T14" fmla="*/ 41 w 56"/>
                <a:gd name="T15" fmla="*/ 10 h 14"/>
                <a:gd name="T16" fmla="*/ 27 w 56"/>
                <a:gd name="T17" fmla="*/ 1 h 14"/>
                <a:gd name="T18" fmla="*/ 19 w 56"/>
                <a:gd name="T19" fmla="*/ 0 h 14"/>
                <a:gd name="T20" fmla="*/ 19 w 5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4">
                  <a:moveTo>
                    <a:pt x="19" y="0"/>
                  </a:moveTo>
                  <a:lnTo>
                    <a:pt x="23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25" y="7"/>
                  </a:lnTo>
                  <a:lnTo>
                    <a:pt x="39" y="14"/>
                  </a:lnTo>
                  <a:lnTo>
                    <a:pt x="56" y="10"/>
                  </a:lnTo>
                  <a:lnTo>
                    <a:pt x="41" y="10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0" name="Freeform 157"/>
            <p:cNvSpPr/>
            <p:nvPr/>
          </p:nvSpPr>
          <p:spPr bwMode="auto">
            <a:xfrm>
              <a:off x="2107952" y="3601097"/>
              <a:ext cx="81362" cy="178767"/>
            </a:xfrm>
            <a:custGeom>
              <a:avLst/>
              <a:gdLst>
                <a:gd name="T0" fmla="*/ 0 w 59"/>
                <a:gd name="T1" fmla="*/ 12 h 138"/>
                <a:gd name="T2" fmla="*/ 0 w 59"/>
                <a:gd name="T3" fmla="*/ 17 h 138"/>
                <a:gd name="T4" fmla="*/ 8 w 59"/>
                <a:gd name="T5" fmla="*/ 16 h 138"/>
                <a:gd name="T6" fmla="*/ 42 w 59"/>
                <a:gd name="T7" fmla="*/ 122 h 138"/>
                <a:gd name="T8" fmla="*/ 16 w 59"/>
                <a:gd name="T9" fmla="*/ 90 h 138"/>
                <a:gd name="T10" fmla="*/ 0 w 59"/>
                <a:gd name="T11" fmla="*/ 17 h 138"/>
                <a:gd name="T12" fmla="*/ 0 w 59"/>
                <a:gd name="T13" fmla="*/ 29 h 138"/>
                <a:gd name="T14" fmla="*/ 6 w 59"/>
                <a:gd name="T15" fmla="*/ 75 h 138"/>
                <a:gd name="T16" fmla="*/ 10 w 59"/>
                <a:gd name="T17" fmla="*/ 94 h 138"/>
                <a:gd name="T18" fmla="*/ 59 w 59"/>
                <a:gd name="T19" fmla="*/ 120 h 138"/>
                <a:gd name="T20" fmla="*/ 49 w 59"/>
                <a:gd name="T21" fmla="*/ 69 h 138"/>
                <a:gd name="T22" fmla="*/ 32 w 59"/>
                <a:gd name="T23" fmla="*/ 0 h 138"/>
                <a:gd name="T24" fmla="*/ 27 w 59"/>
                <a:gd name="T25" fmla="*/ 0 h 138"/>
                <a:gd name="T26" fmla="*/ 27 w 59"/>
                <a:gd name="T27" fmla="*/ 10 h 138"/>
                <a:gd name="T28" fmla="*/ 0 w 59"/>
                <a:gd name="T29" fmla="*/ 1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138">
                  <a:moveTo>
                    <a:pt x="0" y="1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4" y="66"/>
                    <a:pt x="25" y="101"/>
                    <a:pt x="42" y="122"/>
                  </a:cubicBezTo>
                  <a:cubicBezTo>
                    <a:pt x="32" y="121"/>
                    <a:pt x="23" y="110"/>
                    <a:pt x="16" y="9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4" y="130"/>
                    <a:pt x="40" y="138"/>
                    <a:pt x="59" y="120"/>
                  </a:cubicBezTo>
                  <a:cubicBezTo>
                    <a:pt x="59" y="104"/>
                    <a:pt x="56" y="87"/>
                    <a:pt x="49" y="6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8" y="11"/>
                    <a:pt x="9" y="11"/>
                    <a:pt x="0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1" name="Freeform 158"/>
            <p:cNvSpPr/>
            <p:nvPr/>
          </p:nvSpPr>
          <p:spPr bwMode="auto">
            <a:xfrm>
              <a:off x="1979606" y="3577032"/>
              <a:ext cx="166162" cy="237210"/>
            </a:xfrm>
            <a:custGeom>
              <a:avLst/>
              <a:gdLst>
                <a:gd name="T0" fmla="*/ 94 w 121"/>
                <a:gd name="T1" fmla="*/ 36 h 183"/>
                <a:gd name="T2" fmla="*/ 94 w 121"/>
                <a:gd name="T3" fmla="*/ 31 h 183"/>
                <a:gd name="T4" fmla="*/ 121 w 121"/>
                <a:gd name="T5" fmla="*/ 29 h 183"/>
                <a:gd name="T6" fmla="*/ 121 w 121"/>
                <a:gd name="T7" fmla="*/ 19 h 183"/>
                <a:gd name="T8" fmla="*/ 69 w 121"/>
                <a:gd name="T9" fmla="*/ 19 h 183"/>
                <a:gd name="T10" fmla="*/ 24 w 121"/>
                <a:gd name="T11" fmla="*/ 0 h 183"/>
                <a:gd name="T12" fmla="*/ 16 w 121"/>
                <a:gd name="T13" fmla="*/ 1 h 183"/>
                <a:gd name="T14" fmla="*/ 9 w 121"/>
                <a:gd name="T15" fmla="*/ 5 h 183"/>
                <a:gd name="T16" fmla="*/ 25 w 121"/>
                <a:gd name="T17" fmla="*/ 29 h 183"/>
                <a:gd name="T18" fmla="*/ 40 w 121"/>
                <a:gd name="T19" fmla="*/ 30 h 183"/>
                <a:gd name="T20" fmla="*/ 88 w 121"/>
                <a:gd name="T21" fmla="*/ 31 h 183"/>
                <a:gd name="T22" fmla="*/ 69 w 121"/>
                <a:gd name="T23" fmla="*/ 128 h 183"/>
                <a:gd name="T24" fmla="*/ 5 w 121"/>
                <a:gd name="T25" fmla="*/ 148 h 183"/>
                <a:gd name="T26" fmla="*/ 0 w 121"/>
                <a:gd name="T27" fmla="*/ 168 h 183"/>
                <a:gd name="T28" fmla="*/ 22 w 121"/>
                <a:gd name="T29" fmla="*/ 173 h 183"/>
                <a:gd name="T30" fmla="*/ 44 w 121"/>
                <a:gd name="T31" fmla="*/ 177 h 183"/>
                <a:gd name="T32" fmla="*/ 87 w 121"/>
                <a:gd name="T33" fmla="*/ 119 h 183"/>
                <a:gd name="T34" fmla="*/ 88 w 121"/>
                <a:gd name="T35" fmla="*/ 113 h 183"/>
                <a:gd name="T36" fmla="*/ 104 w 121"/>
                <a:gd name="T37" fmla="*/ 113 h 183"/>
                <a:gd name="T38" fmla="*/ 100 w 121"/>
                <a:gd name="T39" fmla="*/ 94 h 183"/>
                <a:gd name="T40" fmla="*/ 90 w 121"/>
                <a:gd name="T41" fmla="*/ 94 h 183"/>
                <a:gd name="T42" fmla="*/ 94 w 121"/>
                <a:gd name="T43" fmla="*/ 48 h 183"/>
                <a:gd name="T44" fmla="*/ 94 w 121"/>
                <a:gd name="T45" fmla="*/ 3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" h="183">
                  <a:moveTo>
                    <a:pt x="94" y="36"/>
                  </a:moveTo>
                  <a:cubicBezTo>
                    <a:pt x="94" y="31"/>
                    <a:pt x="94" y="31"/>
                    <a:pt x="94" y="31"/>
                  </a:cubicBezTo>
                  <a:cubicBezTo>
                    <a:pt x="103" y="30"/>
                    <a:pt x="112" y="30"/>
                    <a:pt x="121" y="29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42" y="20"/>
                    <a:pt x="27" y="14"/>
                    <a:pt x="24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0" y="4"/>
                    <a:pt x="9" y="5"/>
                  </a:cubicBezTo>
                  <a:cubicBezTo>
                    <a:pt x="7" y="18"/>
                    <a:pt x="13" y="26"/>
                    <a:pt x="25" y="29"/>
                  </a:cubicBezTo>
                  <a:cubicBezTo>
                    <a:pt x="29" y="30"/>
                    <a:pt x="34" y="30"/>
                    <a:pt x="40" y="30"/>
                  </a:cubicBezTo>
                  <a:cubicBezTo>
                    <a:pt x="56" y="31"/>
                    <a:pt x="72" y="31"/>
                    <a:pt x="88" y="31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55" y="152"/>
                    <a:pt x="34" y="158"/>
                    <a:pt x="5" y="14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69" y="183"/>
                    <a:pt x="84" y="164"/>
                    <a:pt x="87" y="119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36"/>
                    <a:pt x="94" y="36"/>
                    <a:pt x="94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2" name="Freeform 159"/>
            <p:cNvSpPr/>
            <p:nvPr/>
          </p:nvSpPr>
          <p:spPr bwMode="auto">
            <a:xfrm>
              <a:off x="2107952" y="3621724"/>
              <a:ext cx="58443" cy="137513"/>
            </a:xfrm>
            <a:custGeom>
              <a:avLst/>
              <a:gdLst>
                <a:gd name="T0" fmla="*/ 8 w 42"/>
                <a:gd name="T1" fmla="*/ 0 h 106"/>
                <a:gd name="T2" fmla="*/ 0 w 42"/>
                <a:gd name="T3" fmla="*/ 1 h 106"/>
                <a:gd name="T4" fmla="*/ 16 w 42"/>
                <a:gd name="T5" fmla="*/ 74 h 106"/>
                <a:gd name="T6" fmla="*/ 42 w 42"/>
                <a:gd name="T7" fmla="*/ 106 h 106"/>
                <a:gd name="T8" fmla="*/ 8 w 42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6">
                  <a:moveTo>
                    <a:pt x="8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23" y="94"/>
                    <a:pt x="32" y="105"/>
                    <a:pt x="42" y="106"/>
                  </a:cubicBezTo>
                  <a:cubicBezTo>
                    <a:pt x="25" y="85"/>
                    <a:pt x="14" y="50"/>
                    <a:pt x="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3" name="Freeform 160"/>
            <p:cNvSpPr/>
            <p:nvPr/>
          </p:nvSpPr>
          <p:spPr bwMode="auto">
            <a:xfrm>
              <a:off x="2012838" y="3566719"/>
              <a:ext cx="132929" cy="35525"/>
            </a:xfrm>
            <a:custGeom>
              <a:avLst/>
              <a:gdLst>
                <a:gd name="T0" fmla="*/ 55 w 97"/>
                <a:gd name="T1" fmla="*/ 12 h 28"/>
                <a:gd name="T2" fmla="*/ 47 w 97"/>
                <a:gd name="T3" fmla="*/ 12 h 28"/>
                <a:gd name="T4" fmla="*/ 47 w 97"/>
                <a:gd name="T5" fmla="*/ 0 h 28"/>
                <a:gd name="T6" fmla="*/ 33 w 97"/>
                <a:gd name="T7" fmla="*/ 1 h 28"/>
                <a:gd name="T8" fmla="*/ 0 w 97"/>
                <a:gd name="T9" fmla="*/ 8 h 28"/>
                <a:gd name="T10" fmla="*/ 45 w 97"/>
                <a:gd name="T11" fmla="*/ 27 h 28"/>
                <a:gd name="T12" fmla="*/ 97 w 97"/>
                <a:gd name="T13" fmla="*/ 27 h 28"/>
                <a:gd name="T14" fmla="*/ 97 w 97"/>
                <a:gd name="T15" fmla="*/ 18 h 28"/>
                <a:gd name="T16" fmla="*/ 55 w 97"/>
                <a:gd name="T17" fmla="*/ 16 h 28"/>
                <a:gd name="T18" fmla="*/ 55 w 97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28">
                  <a:moveTo>
                    <a:pt x="55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4" y="6"/>
                    <a:pt x="13" y="8"/>
                    <a:pt x="0" y="8"/>
                  </a:cubicBezTo>
                  <a:cubicBezTo>
                    <a:pt x="3" y="22"/>
                    <a:pt x="18" y="28"/>
                    <a:pt x="45" y="27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84" y="18"/>
                    <a:pt x="69" y="17"/>
                    <a:pt x="55" y="16"/>
                  </a:cubicBezTo>
                  <a:cubicBezTo>
                    <a:pt x="55" y="12"/>
                    <a:pt x="55" y="12"/>
                    <a:pt x="55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4" name="Freeform 161"/>
            <p:cNvSpPr>
              <a:spLocks noEditPoints="1"/>
            </p:cNvSpPr>
            <p:nvPr/>
          </p:nvSpPr>
          <p:spPr bwMode="auto">
            <a:xfrm>
              <a:off x="1986482" y="3613703"/>
              <a:ext cx="113449" cy="167307"/>
            </a:xfrm>
            <a:custGeom>
              <a:avLst/>
              <a:gdLst>
                <a:gd name="T0" fmla="*/ 83 w 83"/>
                <a:gd name="T1" fmla="*/ 2 h 129"/>
                <a:gd name="T2" fmla="*/ 35 w 83"/>
                <a:gd name="T3" fmla="*/ 1 h 129"/>
                <a:gd name="T4" fmla="*/ 20 w 83"/>
                <a:gd name="T5" fmla="*/ 0 h 129"/>
                <a:gd name="T6" fmla="*/ 12 w 83"/>
                <a:gd name="T7" fmla="*/ 60 h 129"/>
                <a:gd name="T8" fmla="*/ 0 w 83"/>
                <a:gd name="T9" fmla="*/ 119 h 129"/>
                <a:gd name="T10" fmla="*/ 64 w 83"/>
                <a:gd name="T11" fmla="*/ 99 h 129"/>
                <a:gd name="T12" fmla="*/ 83 w 83"/>
                <a:gd name="T13" fmla="*/ 2 h 129"/>
                <a:gd name="T14" fmla="*/ 13 w 83"/>
                <a:gd name="T15" fmla="*/ 116 h 129"/>
                <a:gd name="T16" fmla="*/ 6 w 83"/>
                <a:gd name="T17" fmla="*/ 116 h 129"/>
                <a:gd name="T18" fmla="*/ 16 w 83"/>
                <a:gd name="T19" fmla="*/ 64 h 129"/>
                <a:gd name="T20" fmla="*/ 24 w 83"/>
                <a:gd name="T21" fmla="*/ 6 h 129"/>
                <a:gd name="T22" fmla="*/ 30 w 83"/>
                <a:gd name="T23" fmla="*/ 5 h 129"/>
                <a:gd name="T24" fmla="*/ 24 w 83"/>
                <a:gd name="T25" fmla="*/ 64 h 129"/>
                <a:gd name="T26" fmla="*/ 13 w 83"/>
                <a:gd name="T27" fmla="*/ 1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29">
                  <a:moveTo>
                    <a:pt x="83" y="2"/>
                  </a:moveTo>
                  <a:cubicBezTo>
                    <a:pt x="67" y="2"/>
                    <a:pt x="51" y="2"/>
                    <a:pt x="35" y="1"/>
                  </a:cubicBezTo>
                  <a:cubicBezTo>
                    <a:pt x="29" y="1"/>
                    <a:pt x="24" y="1"/>
                    <a:pt x="20" y="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9" y="129"/>
                    <a:pt x="50" y="123"/>
                    <a:pt x="64" y="99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13" y="116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13" y="116"/>
                    <a:pt x="13" y="116"/>
                    <a:pt x="13" y="11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5" name="Freeform 162"/>
            <p:cNvSpPr/>
            <p:nvPr/>
          </p:nvSpPr>
          <p:spPr bwMode="auto">
            <a:xfrm>
              <a:off x="1994503" y="3620578"/>
              <a:ext cx="33233" cy="144389"/>
            </a:xfrm>
            <a:custGeom>
              <a:avLst/>
              <a:gdLst>
                <a:gd name="T0" fmla="*/ 0 w 29"/>
                <a:gd name="T1" fmla="*/ 126 h 126"/>
                <a:gd name="T2" fmla="*/ 8 w 29"/>
                <a:gd name="T3" fmla="*/ 126 h 126"/>
                <a:gd name="T4" fmla="*/ 22 w 29"/>
                <a:gd name="T5" fmla="*/ 67 h 126"/>
                <a:gd name="T6" fmla="*/ 29 w 29"/>
                <a:gd name="T7" fmla="*/ 0 h 126"/>
                <a:gd name="T8" fmla="*/ 22 w 29"/>
                <a:gd name="T9" fmla="*/ 1 h 126"/>
                <a:gd name="T10" fmla="*/ 12 w 29"/>
                <a:gd name="T11" fmla="*/ 67 h 126"/>
                <a:gd name="T12" fmla="*/ 0 w 29"/>
                <a:gd name="T13" fmla="*/ 126 h 126"/>
                <a:gd name="T14" fmla="*/ 0 w 29"/>
                <a:gd name="T1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26">
                  <a:moveTo>
                    <a:pt x="0" y="126"/>
                  </a:moveTo>
                  <a:lnTo>
                    <a:pt x="8" y="126"/>
                  </a:lnTo>
                  <a:lnTo>
                    <a:pt x="22" y="67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2" y="67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6" name="Freeform 163"/>
            <p:cNvSpPr/>
            <p:nvPr/>
          </p:nvSpPr>
          <p:spPr bwMode="auto">
            <a:xfrm>
              <a:off x="2002525" y="3517444"/>
              <a:ext cx="25211" cy="11459"/>
            </a:xfrm>
            <a:custGeom>
              <a:avLst/>
              <a:gdLst>
                <a:gd name="T0" fmla="*/ 1 w 18"/>
                <a:gd name="T1" fmla="*/ 0 h 9"/>
                <a:gd name="T2" fmla="*/ 7 w 18"/>
                <a:gd name="T3" fmla="*/ 9 h 9"/>
                <a:gd name="T4" fmla="*/ 18 w 18"/>
                <a:gd name="T5" fmla="*/ 8 h 9"/>
                <a:gd name="T6" fmla="*/ 1 w 18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9">
                  <a:moveTo>
                    <a:pt x="1" y="0"/>
                  </a:moveTo>
                  <a:cubicBezTo>
                    <a:pt x="0" y="3"/>
                    <a:pt x="2" y="6"/>
                    <a:pt x="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1" y="7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7" name="Freeform 164"/>
            <p:cNvSpPr/>
            <p:nvPr/>
          </p:nvSpPr>
          <p:spPr bwMode="auto">
            <a:xfrm>
              <a:off x="1980752" y="3548384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3 w 20"/>
                <a:gd name="T3" fmla="*/ 13 h 13"/>
                <a:gd name="T4" fmla="*/ 20 w 20"/>
                <a:gd name="T5" fmla="*/ 2 h 13"/>
                <a:gd name="T6" fmla="*/ 16 w 20"/>
                <a:gd name="T7" fmla="*/ 0 h 13"/>
                <a:gd name="T8" fmla="*/ 0 w 20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2"/>
                    <a:pt x="1" y="13"/>
                    <a:pt x="3" y="13"/>
                  </a:cubicBezTo>
                  <a:cubicBezTo>
                    <a:pt x="5" y="7"/>
                    <a:pt x="11" y="3"/>
                    <a:pt x="20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0"/>
                    <a:pt x="4" y="3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8" name="Freeform 165"/>
            <p:cNvSpPr/>
            <p:nvPr/>
          </p:nvSpPr>
          <p:spPr bwMode="auto">
            <a:xfrm>
              <a:off x="1980752" y="3538070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0 w 20"/>
                <a:gd name="T3" fmla="*/ 13 h 13"/>
                <a:gd name="T4" fmla="*/ 20 w 20"/>
                <a:gd name="T5" fmla="*/ 3 h 13"/>
                <a:gd name="T6" fmla="*/ 15 w 20"/>
                <a:gd name="T7" fmla="*/ 0 h 13"/>
                <a:gd name="T8" fmla="*/ 0 w 20"/>
                <a:gd name="T9" fmla="*/ 6 h 13"/>
                <a:gd name="T10" fmla="*/ 0 w 20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0"/>
                    <a:pt x="0" y="11"/>
                    <a:pt x="0" y="13"/>
                  </a:cubicBezTo>
                  <a:cubicBezTo>
                    <a:pt x="5" y="6"/>
                    <a:pt x="11" y="3"/>
                    <a:pt x="20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1"/>
                    <a:pt x="4" y="3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9" name="Freeform 166"/>
            <p:cNvSpPr/>
            <p:nvPr/>
          </p:nvSpPr>
          <p:spPr bwMode="auto">
            <a:xfrm>
              <a:off x="1981898" y="3557551"/>
              <a:ext cx="30941" cy="20627"/>
            </a:xfrm>
            <a:custGeom>
              <a:avLst/>
              <a:gdLst>
                <a:gd name="T0" fmla="*/ 22 w 22"/>
                <a:gd name="T1" fmla="*/ 3 h 16"/>
                <a:gd name="T2" fmla="*/ 18 w 22"/>
                <a:gd name="T3" fmla="*/ 0 h 16"/>
                <a:gd name="T4" fmla="*/ 0 w 22"/>
                <a:gd name="T5" fmla="*/ 14 h 16"/>
                <a:gd name="T6" fmla="*/ 3 w 22"/>
                <a:gd name="T7" fmla="*/ 16 h 16"/>
                <a:gd name="T8" fmla="*/ 22 w 2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2" y="1"/>
                    <a:pt x="6" y="5"/>
                    <a:pt x="0" y="14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4" y="9"/>
                    <a:pt x="10" y="5"/>
                    <a:pt x="22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0" name="Freeform 167"/>
            <p:cNvSpPr/>
            <p:nvPr/>
          </p:nvSpPr>
          <p:spPr bwMode="auto">
            <a:xfrm>
              <a:off x="2103368" y="3638913"/>
              <a:ext cx="13751" cy="59589"/>
            </a:xfrm>
            <a:custGeom>
              <a:avLst/>
              <a:gdLst>
                <a:gd name="T0" fmla="*/ 0 w 12"/>
                <a:gd name="T1" fmla="*/ 52 h 52"/>
                <a:gd name="T2" fmla="*/ 12 w 12"/>
                <a:gd name="T3" fmla="*/ 52 h 52"/>
                <a:gd name="T4" fmla="*/ 4 w 12"/>
                <a:gd name="T5" fmla="*/ 0 h 52"/>
                <a:gd name="T6" fmla="*/ 0 w 12"/>
                <a:gd name="T7" fmla="*/ 52 h 52"/>
                <a:gd name="T8" fmla="*/ 0 w 1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2">
                  <a:moveTo>
                    <a:pt x="0" y="52"/>
                  </a:moveTo>
                  <a:lnTo>
                    <a:pt x="12" y="52"/>
                  </a:lnTo>
                  <a:lnTo>
                    <a:pt x="4" y="0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1" name="Freeform 168"/>
            <p:cNvSpPr>
              <a:spLocks noEditPoints="1"/>
            </p:cNvSpPr>
            <p:nvPr/>
          </p:nvSpPr>
          <p:spPr bwMode="auto">
            <a:xfrm>
              <a:off x="2009401" y="3723713"/>
              <a:ext cx="186789" cy="503069"/>
            </a:xfrm>
            <a:custGeom>
              <a:avLst/>
              <a:gdLst>
                <a:gd name="T0" fmla="*/ 66 w 136"/>
                <a:gd name="T1" fmla="*/ 0 h 388"/>
                <a:gd name="T2" fmla="*/ 65 w 136"/>
                <a:gd name="T3" fmla="*/ 6 h 388"/>
                <a:gd name="T4" fmla="*/ 22 w 136"/>
                <a:gd name="T5" fmla="*/ 64 h 388"/>
                <a:gd name="T6" fmla="*/ 0 w 136"/>
                <a:gd name="T7" fmla="*/ 60 h 388"/>
                <a:gd name="T8" fmla="*/ 7 w 136"/>
                <a:gd name="T9" fmla="*/ 122 h 388"/>
                <a:gd name="T10" fmla="*/ 13 w 136"/>
                <a:gd name="T11" fmla="*/ 213 h 388"/>
                <a:gd name="T12" fmla="*/ 9 w 136"/>
                <a:gd name="T13" fmla="*/ 293 h 388"/>
                <a:gd name="T14" fmla="*/ 9 w 136"/>
                <a:gd name="T15" fmla="*/ 348 h 388"/>
                <a:gd name="T16" fmla="*/ 2 w 136"/>
                <a:gd name="T17" fmla="*/ 356 h 388"/>
                <a:gd name="T18" fmla="*/ 7 w 136"/>
                <a:gd name="T19" fmla="*/ 380 h 388"/>
                <a:gd name="T20" fmla="*/ 28 w 136"/>
                <a:gd name="T21" fmla="*/ 355 h 388"/>
                <a:gd name="T22" fmla="*/ 46 w 136"/>
                <a:gd name="T23" fmla="*/ 170 h 388"/>
                <a:gd name="T24" fmla="*/ 55 w 136"/>
                <a:gd name="T25" fmla="*/ 95 h 388"/>
                <a:gd name="T26" fmla="*/ 77 w 136"/>
                <a:gd name="T27" fmla="*/ 8 h 388"/>
                <a:gd name="T28" fmla="*/ 77 w 136"/>
                <a:gd name="T29" fmla="*/ 80 h 388"/>
                <a:gd name="T30" fmla="*/ 82 w 136"/>
                <a:gd name="T31" fmla="*/ 105 h 388"/>
                <a:gd name="T32" fmla="*/ 91 w 136"/>
                <a:gd name="T33" fmla="*/ 207 h 388"/>
                <a:gd name="T34" fmla="*/ 101 w 136"/>
                <a:gd name="T35" fmla="*/ 296 h 388"/>
                <a:gd name="T36" fmla="*/ 106 w 136"/>
                <a:gd name="T37" fmla="*/ 329 h 388"/>
                <a:gd name="T38" fmla="*/ 112 w 136"/>
                <a:gd name="T39" fmla="*/ 340 h 388"/>
                <a:gd name="T40" fmla="*/ 102 w 136"/>
                <a:gd name="T41" fmla="*/ 358 h 388"/>
                <a:gd name="T42" fmla="*/ 112 w 136"/>
                <a:gd name="T43" fmla="*/ 388 h 388"/>
                <a:gd name="T44" fmla="*/ 113 w 136"/>
                <a:gd name="T45" fmla="*/ 388 h 388"/>
                <a:gd name="T46" fmla="*/ 136 w 136"/>
                <a:gd name="T47" fmla="*/ 369 h 388"/>
                <a:gd name="T48" fmla="*/ 136 w 136"/>
                <a:gd name="T49" fmla="*/ 338 h 388"/>
                <a:gd name="T50" fmla="*/ 123 w 136"/>
                <a:gd name="T51" fmla="*/ 237 h 388"/>
                <a:gd name="T52" fmla="*/ 123 w 136"/>
                <a:gd name="T53" fmla="*/ 144 h 388"/>
                <a:gd name="T54" fmla="*/ 132 w 136"/>
                <a:gd name="T55" fmla="*/ 62 h 388"/>
                <a:gd name="T56" fmla="*/ 125 w 136"/>
                <a:gd name="T57" fmla="*/ 64 h 388"/>
                <a:gd name="T58" fmla="*/ 86 w 136"/>
                <a:gd name="T59" fmla="*/ 22 h 388"/>
                <a:gd name="T60" fmla="*/ 82 w 136"/>
                <a:gd name="T61" fmla="*/ 0 h 388"/>
                <a:gd name="T62" fmla="*/ 66 w 136"/>
                <a:gd name="T63" fmla="*/ 0 h 388"/>
                <a:gd name="T64" fmla="*/ 91 w 136"/>
                <a:gd name="T65" fmla="*/ 101 h 388"/>
                <a:gd name="T66" fmla="*/ 91 w 136"/>
                <a:gd name="T67" fmla="*/ 121 h 388"/>
                <a:gd name="T68" fmla="*/ 102 w 136"/>
                <a:gd name="T69" fmla="*/ 226 h 388"/>
                <a:gd name="T70" fmla="*/ 117 w 136"/>
                <a:gd name="T71" fmla="*/ 320 h 388"/>
                <a:gd name="T72" fmla="*/ 123 w 136"/>
                <a:gd name="T73" fmla="*/ 333 h 388"/>
                <a:gd name="T74" fmla="*/ 118 w 136"/>
                <a:gd name="T75" fmla="*/ 380 h 388"/>
                <a:gd name="T76" fmla="*/ 115 w 136"/>
                <a:gd name="T77" fmla="*/ 380 h 388"/>
                <a:gd name="T78" fmla="*/ 109 w 136"/>
                <a:gd name="T79" fmla="*/ 360 h 388"/>
                <a:gd name="T80" fmla="*/ 119 w 136"/>
                <a:gd name="T81" fmla="*/ 336 h 388"/>
                <a:gd name="T82" fmla="*/ 111 w 136"/>
                <a:gd name="T83" fmla="*/ 323 h 388"/>
                <a:gd name="T84" fmla="*/ 98 w 136"/>
                <a:gd name="T85" fmla="*/ 228 h 388"/>
                <a:gd name="T86" fmla="*/ 86 w 136"/>
                <a:gd name="T87" fmla="*/ 122 h 388"/>
                <a:gd name="T88" fmla="*/ 86 w 136"/>
                <a:gd name="T89" fmla="*/ 105 h 388"/>
                <a:gd name="T90" fmla="*/ 79 w 136"/>
                <a:gd name="T91" fmla="*/ 77 h 388"/>
                <a:gd name="T92" fmla="*/ 79 w 136"/>
                <a:gd name="T93" fmla="*/ 52 h 388"/>
                <a:gd name="T94" fmla="*/ 84 w 136"/>
                <a:gd name="T95" fmla="*/ 80 h 388"/>
                <a:gd name="T96" fmla="*/ 91 w 136"/>
                <a:gd name="T97" fmla="*/ 101 h 388"/>
                <a:gd name="T98" fmla="*/ 8 w 136"/>
                <a:gd name="T99" fmla="*/ 65 h 388"/>
                <a:gd name="T100" fmla="*/ 13 w 136"/>
                <a:gd name="T101" fmla="*/ 99 h 388"/>
                <a:gd name="T102" fmla="*/ 24 w 136"/>
                <a:gd name="T103" fmla="*/ 214 h 388"/>
                <a:gd name="T104" fmla="*/ 19 w 136"/>
                <a:gd name="T105" fmla="*/ 346 h 388"/>
                <a:gd name="T106" fmla="*/ 9 w 136"/>
                <a:gd name="T107" fmla="*/ 368 h 388"/>
                <a:gd name="T108" fmla="*/ 9 w 136"/>
                <a:gd name="T109" fmla="*/ 358 h 388"/>
                <a:gd name="T110" fmla="*/ 13 w 136"/>
                <a:gd name="T111" fmla="*/ 346 h 388"/>
                <a:gd name="T112" fmla="*/ 19 w 136"/>
                <a:gd name="T113" fmla="*/ 215 h 388"/>
                <a:gd name="T114" fmla="*/ 8 w 136"/>
                <a:gd name="T115" fmla="*/ 100 h 388"/>
                <a:gd name="T116" fmla="*/ 4 w 136"/>
                <a:gd name="T117" fmla="*/ 65 h 388"/>
                <a:gd name="T118" fmla="*/ 8 w 136"/>
                <a:gd name="T119" fmla="*/ 6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388">
                  <a:moveTo>
                    <a:pt x="66" y="0"/>
                  </a:moveTo>
                  <a:cubicBezTo>
                    <a:pt x="65" y="6"/>
                    <a:pt x="65" y="6"/>
                    <a:pt x="65" y="6"/>
                  </a:cubicBezTo>
                  <a:cubicBezTo>
                    <a:pt x="62" y="51"/>
                    <a:pt x="47" y="70"/>
                    <a:pt x="22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9" y="293"/>
                    <a:pt x="9" y="293"/>
                    <a:pt x="9" y="293"/>
                  </a:cubicBezTo>
                  <a:cubicBezTo>
                    <a:pt x="9" y="348"/>
                    <a:pt x="9" y="348"/>
                    <a:pt x="9" y="348"/>
                  </a:cubicBezTo>
                  <a:cubicBezTo>
                    <a:pt x="2" y="356"/>
                    <a:pt x="2" y="356"/>
                    <a:pt x="2" y="356"/>
                  </a:cubicBezTo>
                  <a:cubicBezTo>
                    <a:pt x="7" y="380"/>
                    <a:pt x="7" y="380"/>
                    <a:pt x="7" y="380"/>
                  </a:cubicBezTo>
                  <a:cubicBezTo>
                    <a:pt x="28" y="355"/>
                    <a:pt x="28" y="355"/>
                    <a:pt x="28" y="355"/>
                  </a:cubicBezTo>
                  <a:cubicBezTo>
                    <a:pt x="40" y="303"/>
                    <a:pt x="46" y="241"/>
                    <a:pt x="46" y="170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101" y="296"/>
                    <a:pt x="101" y="296"/>
                    <a:pt x="101" y="296"/>
                  </a:cubicBezTo>
                  <a:cubicBezTo>
                    <a:pt x="106" y="329"/>
                    <a:pt x="106" y="329"/>
                    <a:pt x="106" y="329"/>
                  </a:cubicBezTo>
                  <a:cubicBezTo>
                    <a:pt x="112" y="340"/>
                    <a:pt x="112" y="340"/>
                    <a:pt x="112" y="340"/>
                  </a:cubicBezTo>
                  <a:cubicBezTo>
                    <a:pt x="102" y="358"/>
                    <a:pt x="102" y="358"/>
                    <a:pt x="102" y="358"/>
                  </a:cubicBezTo>
                  <a:cubicBezTo>
                    <a:pt x="102" y="370"/>
                    <a:pt x="105" y="380"/>
                    <a:pt x="112" y="388"/>
                  </a:cubicBezTo>
                  <a:cubicBezTo>
                    <a:pt x="113" y="388"/>
                    <a:pt x="113" y="388"/>
                    <a:pt x="113" y="388"/>
                  </a:cubicBezTo>
                  <a:cubicBezTo>
                    <a:pt x="136" y="369"/>
                    <a:pt x="136" y="369"/>
                    <a:pt x="136" y="369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23" y="237"/>
                    <a:pt x="123" y="237"/>
                    <a:pt x="123" y="237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06" y="70"/>
                    <a:pt x="92" y="56"/>
                    <a:pt x="86" y="2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66" y="0"/>
                    <a:pt x="66" y="0"/>
                    <a:pt x="66" y="0"/>
                  </a:cubicBezTo>
                  <a:close/>
                  <a:moveTo>
                    <a:pt x="91" y="101"/>
                  </a:moveTo>
                  <a:cubicBezTo>
                    <a:pt x="91" y="121"/>
                    <a:pt x="91" y="121"/>
                    <a:pt x="91" y="121"/>
                  </a:cubicBezTo>
                  <a:cubicBezTo>
                    <a:pt x="102" y="226"/>
                    <a:pt x="102" y="226"/>
                    <a:pt x="102" y="226"/>
                  </a:cubicBezTo>
                  <a:cubicBezTo>
                    <a:pt x="117" y="320"/>
                    <a:pt x="117" y="320"/>
                    <a:pt x="117" y="320"/>
                  </a:cubicBezTo>
                  <a:cubicBezTo>
                    <a:pt x="123" y="333"/>
                    <a:pt x="123" y="333"/>
                    <a:pt x="123" y="333"/>
                  </a:cubicBezTo>
                  <a:cubicBezTo>
                    <a:pt x="117" y="350"/>
                    <a:pt x="116" y="366"/>
                    <a:pt x="118" y="380"/>
                  </a:cubicBezTo>
                  <a:cubicBezTo>
                    <a:pt x="115" y="380"/>
                    <a:pt x="115" y="380"/>
                    <a:pt x="115" y="380"/>
                  </a:cubicBezTo>
                  <a:cubicBezTo>
                    <a:pt x="109" y="360"/>
                    <a:pt x="109" y="360"/>
                    <a:pt x="109" y="360"/>
                  </a:cubicBezTo>
                  <a:cubicBezTo>
                    <a:pt x="119" y="336"/>
                    <a:pt x="119" y="336"/>
                    <a:pt x="119" y="336"/>
                  </a:cubicBezTo>
                  <a:cubicBezTo>
                    <a:pt x="111" y="323"/>
                    <a:pt x="111" y="323"/>
                    <a:pt x="111" y="323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1" y="101"/>
                    <a:pt x="91" y="101"/>
                    <a:pt x="91" y="101"/>
                  </a:cubicBezTo>
                  <a:close/>
                  <a:moveTo>
                    <a:pt x="8" y="65"/>
                  </a:moveTo>
                  <a:cubicBezTo>
                    <a:pt x="13" y="99"/>
                    <a:pt x="13" y="99"/>
                    <a:pt x="13" y="99"/>
                  </a:cubicBezTo>
                  <a:cubicBezTo>
                    <a:pt x="24" y="214"/>
                    <a:pt x="24" y="214"/>
                    <a:pt x="24" y="214"/>
                  </a:cubicBezTo>
                  <a:cubicBezTo>
                    <a:pt x="19" y="346"/>
                    <a:pt x="19" y="346"/>
                    <a:pt x="19" y="346"/>
                  </a:cubicBezTo>
                  <a:cubicBezTo>
                    <a:pt x="9" y="368"/>
                    <a:pt x="9" y="368"/>
                    <a:pt x="9" y="368"/>
                  </a:cubicBezTo>
                  <a:cubicBezTo>
                    <a:pt x="9" y="358"/>
                    <a:pt x="9" y="358"/>
                    <a:pt x="9" y="358"/>
                  </a:cubicBezTo>
                  <a:cubicBezTo>
                    <a:pt x="13" y="346"/>
                    <a:pt x="13" y="346"/>
                    <a:pt x="13" y="346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8" y="65"/>
                    <a:pt x="8" y="65"/>
                    <a:pt x="8" y="6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2" name="Freeform 169"/>
            <p:cNvSpPr/>
            <p:nvPr/>
          </p:nvSpPr>
          <p:spPr bwMode="auto">
            <a:xfrm>
              <a:off x="2118265" y="3790178"/>
              <a:ext cx="60735" cy="426290"/>
            </a:xfrm>
            <a:custGeom>
              <a:avLst/>
              <a:gdLst>
                <a:gd name="T0" fmla="*/ 12 w 44"/>
                <a:gd name="T1" fmla="*/ 69 h 328"/>
                <a:gd name="T2" fmla="*/ 12 w 44"/>
                <a:gd name="T3" fmla="*/ 49 h 328"/>
                <a:gd name="T4" fmla="*/ 5 w 44"/>
                <a:gd name="T5" fmla="*/ 28 h 328"/>
                <a:gd name="T6" fmla="*/ 0 w 44"/>
                <a:gd name="T7" fmla="*/ 0 h 328"/>
                <a:gd name="T8" fmla="*/ 0 w 44"/>
                <a:gd name="T9" fmla="*/ 25 h 328"/>
                <a:gd name="T10" fmla="*/ 7 w 44"/>
                <a:gd name="T11" fmla="*/ 53 h 328"/>
                <a:gd name="T12" fmla="*/ 7 w 44"/>
                <a:gd name="T13" fmla="*/ 70 h 328"/>
                <a:gd name="T14" fmla="*/ 19 w 44"/>
                <a:gd name="T15" fmla="*/ 176 h 328"/>
                <a:gd name="T16" fmla="*/ 32 w 44"/>
                <a:gd name="T17" fmla="*/ 271 h 328"/>
                <a:gd name="T18" fmla="*/ 40 w 44"/>
                <a:gd name="T19" fmla="*/ 284 h 328"/>
                <a:gd name="T20" fmla="*/ 30 w 44"/>
                <a:gd name="T21" fmla="*/ 308 h 328"/>
                <a:gd name="T22" fmla="*/ 36 w 44"/>
                <a:gd name="T23" fmla="*/ 328 h 328"/>
                <a:gd name="T24" fmla="*/ 39 w 44"/>
                <a:gd name="T25" fmla="*/ 328 h 328"/>
                <a:gd name="T26" fmla="*/ 44 w 44"/>
                <a:gd name="T27" fmla="*/ 281 h 328"/>
                <a:gd name="T28" fmla="*/ 38 w 44"/>
                <a:gd name="T29" fmla="*/ 268 h 328"/>
                <a:gd name="T30" fmla="*/ 23 w 44"/>
                <a:gd name="T31" fmla="*/ 174 h 328"/>
                <a:gd name="T32" fmla="*/ 12 w 44"/>
                <a:gd name="T33" fmla="*/ 6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328">
                  <a:moveTo>
                    <a:pt x="12" y="69"/>
                  </a:moveTo>
                  <a:cubicBezTo>
                    <a:pt x="12" y="49"/>
                    <a:pt x="12" y="49"/>
                    <a:pt x="12" y="4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40" y="284"/>
                    <a:pt x="40" y="284"/>
                    <a:pt x="40" y="284"/>
                  </a:cubicBezTo>
                  <a:cubicBezTo>
                    <a:pt x="30" y="308"/>
                    <a:pt x="30" y="308"/>
                    <a:pt x="30" y="308"/>
                  </a:cubicBezTo>
                  <a:cubicBezTo>
                    <a:pt x="36" y="328"/>
                    <a:pt x="36" y="328"/>
                    <a:pt x="36" y="328"/>
                  </a:cubicBezTo>
                  <a:cubicBezTo>
                    <a:pt x="39" y="328"/>
                    <a:pt x="39" y="328"/>
                    <a:pt x="39" y="328"/>
                  </a:cubicBezTo>
                  <a:cubicBezTo>
                    <a:pt x="37" y="314"/>
                    <a:pt x="38" y="298"/>
                    <a:pt x="44" y="281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12" y="69"/>
                    <a:pt x="12" y="69"/>
                    <a:pt x="12" y="6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3" name="Freeform 170"/>
            <p:cNvSpPr/>
            <p:nvPr/>
          </p:nvSpPr>
          <p:spPr bwMode="auto">
            <a:xfrm>
              <a:off x="2015130" y="3807366"/>
              <a:ext cx="27503" cy="393058"/>
            </a:xfrm>
            <a:custGeom>
              <a:avLst/>
              <a:gdLst>
                <a:gd name="T0" fmla="*/ 11 w 24"/>
                <a:gd name="T1" fmla="*/ 39 h 343"/>
                <a:gd name="T2" fmla="*/ 5 w 24"/>
                <a:gd name="T3" fmla="*/ 0 h 343"/>
                <a:gd name="T4" fmla="*/ 0 w 24"/>
                <a:gd name="T5" fmla="*/ 0 h 343"/>
                <a:gd name="T6" fmla="*/ 5 w 24"/>
                <a:gd name="T7" fmla="*/ 40 h 343"/>
                <a:gd name="T8" fmla="*/ 18 w 24"/>
                <a:gd name="T9" fmla="*/ 170 h 343"/>
                <a:gd name="T10" fmla="*/ 11 w 24"/>
                <a:gd name="T11" fmla="*/ 318 h 343"/>
                <a:gd name="T12" fmla="*/ 6 w 24"/>
                <a:gd name="T13" fmla="*/ 332 h 343"/>
                <a:gd name="T14" fmla="*/ 6 w 24"/>
                <a:gd name="T15" fmla="*/ 343 h 343"/>
                <a:gd name="T16" fmla="*/ 18 w 24"/>
                <a:gd name="T17" fmla="*/ 318 h 343"/>
                <a:gd name="T18" fmla="*/ 24 w 24"/>
                <a:gd name="T19" fmla="*/ 169 h 343"/>
                <a:gd name="T20" fmla="*/ 11 w 24"/>
                <a:gd name="T21" fmla="*/ 39 h 343"/>
                <a:gd name="T22" fmla="*/ 11 w 24"/>
                <a:gd name="T23" fmla="*/ 3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43">
                  <a:moveTo>
                    <a:pt x="11" y="39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0"/>
                  </a:lnTo>
                  <a:lnTo>
                    <a:pt x="18" y="170"/>
                  </a:lnTo>
                  <a:lnTo>
                    <a:pt x="11" y="318"/>
                  </a:lnTo>
                  <a:lnTo>
                    <a:pt x="6" y="332"/>
                  </a:lnTo>
                  <a:lnTo>
                    <a:pt x="6" y="343"/>
                  </a:lnTo>
                  <a:lnTo>
                    <a:pt x="18" y="318"/>
                  </a:lnTo>
                  <a:lnTo>
                    <a:pt x="24" y="169"/>
                  </a:lnTo>
                  <a:lnTo>
                    <a:pt x="11" y="39"/>
                  </a:lnTo>
                  <a:lnTo>
                    <a:pt x="11" y="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4" name="Freeform 171"/>
            <p:cNvSpPr/>
            <p:nvPr/>
          </p:nvSpPr>
          <p:spPr bwMode="auto">
            <a:xfrm>
              <a:off x="2179000" y="3504837"/>
              <a:ext cx="44692" cy="18335"/>
            </a:xfrm>
            <a:custGeom>
              <a:avLst/>
              <a:gdLst>
                <a:gd name="T0" fmla="*/ 31 w 33"/>
                <a:gd name="T1" fmla="*/ 3 h 14"/>
                <a:gd name="T2" fmla="*/ 33 w 33"/>
                <a:gd name="T3" fmla="*/ 0 h 14"/>
                <a:gd name="T4" fmla="*/ 12 w 33"/>
                <a:gd name="T5" fmla="*/ 0 h 14"/>
                <a:gd name="T6" fmla="*/ 0 w 33"/>
                <a:gd name="T7" fmla="*/ 14 h 14"/>
                <a:gd name="T8" fmla="*/ 12 w 33"/>
                <a:gd name="T9" fmla="*/ 4 h 14"/>
                <a:gd name="T10" fmla="*/ 31 w 33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4">
                  <a:moveTo>
                    <a:pt x="31" y="3"/>
                  </a:moveTo>
                  <a:cubicBezTo>
                    <a:pt x="32" y="2"/>
                    <a:pt x="32" y="1"/>
                    <a:pt x="3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1" y="3"/>
                    <a:pt x="31" y="3"/>
                    <a:pt x="31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5" name="Freeform 172"/>
            <p:cNvSpPr/>
            <p:nvPr/>
          </p:nvSpPr>
          <p:spPr bwMode="auto">
            <a:xfrm>
              <a:off x="2179000" y="3508275"/>
              <a:ext cx="46984" cy="14898"/>
            </a:xfrm>
            <a:custGeom>
              <a:avLst/>
              <a:gdLst>
                <a:gd name="T0" fmla="*/ 35 w 35"/>
                <a:gd name="T1" fmla="*/ 0 h 12"/>
                <a:gd name="T2" fmla="*/ 31 w 35"/>
                <a:gd name="T3" fmla="*/ 1 h 12"/>
                <a:gd name="T4" fmla="*/ 12 w 35"/>
                <a:gd name="T5" fmla="*/ 2 h 12"/>
                <a:gd name="T6" fmla="*/ 0 w 35"/>
                <a:gd name="T7" fmla="*/ 12 h 12"/>
                <a:gd name="T8" fmla="*/ 5 w 35"/>
                <a:gd name="T9" fmla="*/ 11 h 12"/>
                <a:gd name="T10" fmla="*/ 9 w 35"/>
                <a:gd name="T11" fmla="*/ 6 h 12"/>
                <a:gd name="T12" fmla="*/ 12 w 35"/>
                <a:gd name="T13" fmla="*/ 4 h 12"/>
                <a:gd name="T14" fmla="*/ 34 w 35"/>
                <a:gd name="T15" fmla="*/ 3 h 12"/>
                <a:gd name="T16" fmla="*/ 35 w 35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2">
                  <a:moveTo>
                    <a:pt x="35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5" y="1"/>
                    <a:pt x="35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6" name="Freeform 173"/>
            <p:cNvSpPr/>
            <p:nvPr/>
          </p:nvSpPr>
          <p:spPr bwMode="auto">
            <a:xfrm>
              <a:off x="2185875" y="3511711"/>
              <a:ext cx="38962" cy="10314"/>
            </a:xfrm>
            <a:custGeom>
              <a:avLst/>
              <a:gdLst>
                <a:gd name="T0" fmla="*/ 23 w 29"/>
                <a:gd name="T1" fmla="*/ 3 h 8"/>
                <a:gd name="T2" fmla="*/ 29 w 29"/>
                <a:gd name="T3" fmla="*/ 0 h 8"/>
                <a:gd name="T4" fmla="*/ 7 w 29"/>
                <a:gd name="T5" fmla="*/ 1 h 8"/>
                <a:gd name="T6" fmla="*/ 4 w 29"/>
                <a:gd name="T7" fmla="*/ 3 h 8"/>
                <a:gd name="T8" fmla="*/ 0 w 29"/>
                <a:gd name="T9" fmla="*/ 8 h 8"/>
                <a:gd name="T10" fmla="*/ 4 w 29"/>
                <a:gd name="T11" fmla="*/ 4 h 8"/>
                <a:gd name="T12" fmla="*/ 23 w 2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3" y="3"/>
                  </a:moveTo>
                  <a:cubicBezTo>
                    <a:pt x="26" y="3"/>
                    <a:pt x="28" y="2"/>
                    <a:pt x="2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2"/>
                    <a:pt x="17" y="1"/>
                    <a:pt x="23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7" name="Freeform 174"/>
            <p:cNvSpPr/>
            <p:nvPr/>
          </p:nvSpPr>
          <p:spPr bwMode="auto">
            <a:xfrm>
              <a:off x="2185875" y="3512858"/>
              <a:ext cx="30941" cy="9168"/>
            </a:xfrm>
            <a:custGeom>
              <a:avLst/>
              <a:gdLst>
                <a:gd name="T0" fmla="*/ 22 w 23"/>
                <a:gd name="T1" fmla="*/ 3 h 7"/>
                <a:gd name="T2" fmla="*/ 23 w 23"/>
                <a:gd name="T3" fmla="*/ 2 h 7"/>
                <a:gd name="T4" fmla="*/ 4 w 23"/>
                <a:gd name="T5" fmla="*/ 3 h 7"/>
                <a:gd name="T6" fmla="*/ 0 w 23"/>
                <a:gd name="T7" fmla="*/ 7 h 7"/>
                <a:gd name="T8" fmla="*/ 1 w 23"/>
                <a:gd name="T9" fmla="*/ 7 h 7"/>
                <a:gd name="T10" fmla="*/ 22 w 23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">
                  <a:moveTo>
                    <a:pt x="22" y="3"/>
                  </a:moveTo>
                  <a:cubicBezTo>
                    <a:pt x="22" y="3"/>
                    <a:pt x="23" y="3"/>
                    <a:pt x="23" y="2"/>
                  </a:cubicBezTo>
                  <a:cubicBezTo>
                    <a:pt x="17" y="0"/>
                    <a:pt x="11" y="1"/>
                    <a:pt x="4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2" y="3"/>
                    <a:pt x="22" y="3"/>
                    <a:pt x="22" y="3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8" name="Freeform 175"/>
            <p:cNvSpPr/>
            <p:nvPr/>
          </p:nvSpPr>
          <p:spPr bwMode="auto">
            <a:xfrm>
              <a:off x="2187020" y="3517441"/>
              <a:ext cx="28649" cy="6876"/>
            </a:xfrm>
            <a:custGeom>
              <a:avLst/>
              <a:gdLst>
                <a:gd name="T0" fmla="*/ 20 w 21"/>
                <a:gd name="T1" fmla="*/ 1 h 6"/>
                <a:gd name="T2" fmla="*/ 21 w 21"/>
                <a:gd name="T3" fmla="*/ 0 h 6"/>
                <a:gd name="T4" fmla="*/ 0 w 21"/>
                <a:gd name="T5" fmla="*/ 4 h 6"/>
                <a:gd name="T6" fmla="*/ 20 w 21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6">
                  <a:moveTo>
                    <a:pt x="20" y="1"/>
                  </a:moveTo>
                  <a:cubicBezTo>
                    <a:pt x="20" y="1"/>
                    <a:pt x="20" y="1"/>
                    <a:pt x="2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6"/>
                    <a:pt x="15" y="4"/>
                    <a:pt x="20" y="1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9" name="Freeform 176"/>
            <p:cNvSpPr/>
            <p:nvPr/>
          </p:nvSpPr>
          <p:spPr bwMode="auto">
            <a:xfrm>
              <a:off x="2145766" y="3589634"/>
              <a:ext cx="6876" cy="11459"/>
            </a:xfrm>
            <a:custGeom>
              <a:avLst/>
              <a:gdLst>
                <a:gd name="T0" fmla="*/ 0 w 5"/>
                <a:gd name="T1" fmla="*/ 9 h 9"/>
                <a:gd name="T2" fmla="*/ 5 w 5"/>
                <a:gd name="T3" fmla="*/ 9 h 9"/>
                <a:gd name="T4" fmla="*/ 5 w 5"/>
                <a:gd name="T5" fmla="*/ 0 h 9"/>
                <a:gd name="T6" fmla="*/ 0 w 5"/>
                <a:gd name="T7" fmla="*/ 0 h 9"/>
                <a:gd name="T8" fmla="*/ 0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0" name="Freeform 177"/>
            <p:cNvSpPr/>
            <p:nvPr/>
          </p:nvSpPr>
          <p:spPr bwMode="auto">
            <a:xfrm>
              <a:off x="1999086" y="3734023"/>
              <a:ext cx="115740" cy="537446"/>
            </a:xfrm>
            <a:custGeom>
              <a:avLst/>
              <a:gdLst>
                <a:gd name="T0" fmla="*/ 77 w 85"/>
                <a:gd name="T1" fmla="*/ 104 h 415"/>
                <a:gd name="T2" fmla="*/ 85 w 85"/>
                <a:gd name="T3" fmla="*/ 72 h 415"/>
                <a:gd name="T4" fmla="*/ 85 w 85"/>
                <a:gd name="T5" fmla="*/ 0 h 415"/>
                <a:gd name="T6" fmla="*/ 63 w 85"/>
                <a:gd name="T7" fmla="*/ 87 h 415"/>
                <a:gd name="T8" fmla="*/ 54 w 85"/>
                <a:gd name="T9" fmla="*/ 162 h 415"/>
                <a:gd name="T10" fmla="*/ 36 w 85"/>
                <a:gd name="T11" fmla="*/ 347 h 415"/>
                <a:gd name="T12" fmla="*/ 15 w 85"/>
                <a:gd name="T13" fmla="*/ 372 h 415"/>
                <a:gd name="T14" fmla="*/ 8 w 85"/>
                <a:gd name="T15" fmla="*/ 388 h 415"/>
                <a:gd name="T16" fmla="*/ 3 w 85"/>
                <a:gd name="T17" fmla="*/ 413 h 415"/>
                <a:gd name="T18" fmla="*/ 16 w 85"/>
                <a:gd name="T19" fmla="*/ 415 h 415"/>
                <a:gd name="T20" fmla="*/ 43 w 85"/>
                <a:gd name="T21" fmla="*/ 405 h 415"/>
                <a:gd name="T22" fmla="*/ 43 w 85"/>
                <a:gd name="T23" fmla="*/ 395 h 415"/>
                <a:gd name="T24" fmla="*/ 53 w 85"/>
                <a:gd name="T25" fmla="*/ 395 h 415"/>
                <a:gd name="T26" fmla="*/ 52 w 85"/>
                <a:gd name="T27" fmla="*/ 355 h 415"/>
                <a:gd name="T28" fmla="*/ 67 w 85"/>
                <a:gd name="T29" fmla="*/ 310 h 415"/>
                <a:gd name="T30" fmla="*/ 66 w 85"/>
                <a:gd name="T31" fmla="*/ 306 h 415"/>
                <a:gd name="T32" fmla="*/ 67 w 85"/>
                <a:gd name="T33" fmla="*/ 203 h 415"/>
                <a:gd name="T34" fmla="*/ 77 w 85"/>
                <a:gd name="T35" fmla="*/ 10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415">
                  <a:moveTo>
                    <a:pt x="77" y="104"/>
                  </a:moveTo>
                  <a:cubicBezTo>
                    <a:pt x="85" y="72"/>
                    <a:pt x="85" y="72"/>
                    <a:pt x="85" y="7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4" y="233"/>
                    <a:pt x="48" y="295"/>
                    <a:pt x="36" y="347"/>
                  </a:cubicBezTo>
                  <a:cubicBezTo>
                    <a:pt x="15" y="372"/>
                    <a:pt x="15" y="372"/>
                    <a:pt x="15" y="372"/>
                  </a:cubicBezTo>
                  <a:cubicBezTo>
                    <a:pt x="8" y="388"/>
                    <a:pt x="8" y="388"/>
                    <a:pt x="8" y="388"/>
                  </a:cubicBezTo>
                  <a:cubicBezTo>
                    <a:pt x="2" y="397"/>
                    <a:pt x="0" y="405"/>
                    <a:pt x="3" y="413"/>
                  </a:cubicBezTo>
                  <a:cubicBezTo>
                    <a:pt x="7" y="414"/>
                    <a:pt x="12" y="415"/>
                    <a:pt x="16" y="415"/>
                  </a:cubicBezTo>
                  <a:cubicBezTo>
                    <a:pt x="25" y="415"/>
                    <a:pt x="34" y="411"/>
                    <a:pt x="43" y="405"/>
                  </a:cubicBezTo>
                  <a:cubicBezTo>
                    <a:pt x="43" y="395"/>
                    <a:pt x="43" y="395"/>
                    <a:pt x="43" y="395"/>
                  </a:cubicBezTo>
                  <a:cubicBezTo>
                    <a:pt x="53" y="395"/>
                    <a:pt x="53" y="395"/>
                    <a:pt x="53" y="395"/>
                  </a:cubicBezTo>
                  <a:cubicBezTo>
                    <a:pt x="52" y="355"/>
                    <a:pt x="52" y="355"/>
                    <a:pt x="52" y="355"/>
                  </a:cubicBezTo>
                  <a:cubicBezTo>
                    <a:pt x="61" y="346"/>
                    <a:pt x="66" y="331"/>
                    <a:pt x="67" y="310"/>
                  </a:cubicBezTo>
                  <a:cubicBezTo>
                    <a:pt x="66" y="308"/>
                    <a:pt x="66" y="307"/>
                    <a:pt x="66" y="306"/>
                  </a:cubicBezTo>
                  <a:cubicBezTo>
                    <a:pt x="64" y="272"/>
                    <a:pt x="64" y="238"/>
                    <a:pt x="67" y="203"/>
                  </a:cubicBezTo>
                  <a:cubicBezTo>
                    <a:pt x="77" y="104"/>
                    <a:pt x="77" y="104"/>
                    <a:pt x="77" y="1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4254153" y="3284686"/>
            <a:ext cx="239184" cy="952501"/>
            <a:chOff x="4687888" y="3000375"/>
            <a:chExt cx="179388" cy="714376"/>
          </a:xfrm>
        </p:grpSpPr>
        <p:sp>
          <p:nvSpPr>
            <p:cNvPr id="142" name="Freeform 7"/>
            <p:cNvSpPr>
              <a:spLocks noEditPoints="1"/>
            </p:cNvSpPr>
            <p:nvPr/>
          </p:nvSpPr>
          <p:spPr bwMode="auto">
            <a:xfrm>
              <a:off x="4741863" y="3000375"/>
              <a:ext cx="77788" cy="112713"/>
            </a:xfrm>
            <a:custGeom>
              <a:avLst/>
              <a:gdLst>
                <a:gd name="T0" fmla="*/ 57 w 68"/>
                <a:gd name="T1" fmla="*/ 7 h 111"/>
                <a:gd name="T2" fmla="*/ 50 w 68"/>
                <a:gd name="T3" fmla="*/ 4 h 111"/>
                <a:gd name="T4" fmla="*/ 10 w 68"/>
                <a:gd name="T5" fmla="*/ 39 h 111"/>
                <a:gd name="T6" fmla="*/ 4 w 68"/>
                <a:gd name="T7" fmla="*/ 71 h 111"/>
                <a:gd name="T8" fmla="*/ 8 w 68"/>
                <a:gd name="T9" fmla="*/ 107 h 111"/>
                <a:gd name="T10" fmla="*/ 14 w 68"/>
                <a:gd name="T11" fmla="*/ 111 h 111"/>
                <a:gd name="T12" fmla="*/ 19 w 68"/>
                <a:gd name="T13" fmla="*/ 69 h 111"/>
                <a:gd name="T14" fmla="*/ 18 w 68"/>
                <a:gd name="T15" fmla="*/ 57 h 111"/>
                <a:gd name="T16" fmla="*/ 18 w 68"/>
                <a:gd name="T17" fmla="*/ 55 h 111"/>
                <a:gd name="T18" fmla="*/ 19 w 68"/>
                <a:gd name="T19" fmla="*/ 55 h 111"/>
                <a:gd name="T20" fmla="*/ 59 w 68"/>
                <a:gd name="T21" fmla="*/ 20 h 111"/>
                <a:gd name="T22" fmla="*/ 61 w 68"/>
                <a:gd name="T23" fmla="*/ 20 h 111"/>
                <a:gd name="T24" fmla="*/ 66 w 68"/>
                <a:gd name="T25" fmla="*/ 13 h 111"/>
                <a:gd name="T26" fmla="*/ 57 w 68"/>
                <a:gd name="T27" fmla="*/ 7 h 111"/>
                <a:gd name="T28" fmla="*/ 50 w 68"/>
                <a:gd name="T29" fmla="*/ 6 h 111"/>
                <a:gd name="T30" fmla="*/ 55 w 68"/>
                <a:gd name="T31" fmla="*/ 8 h 111"/>
                <a:gd name="T32" fmla="*/ 21 w 68"/>
                <a:gd name="T33" fmla="*/ 24 h 111"/>
                <a:gd name="T34" fmla="*/ 9 w 68"/>
                <a:gd name="T35" fmla="*/ 66 h 111"/>
                <a:gd name="T36" fmla="*/ 13 w 68"/>
                <a:gd name="T37" fmla="*/ 109 h 111"/>
                <a:gd name="T38" fmla="*/ 9 w 68"/>
                <a:gd name="T39" fmla="*/ 106 h 111"/>
                <a:gd name="T40" fmla="*/ 5 w 68"/>
                <a:gd name="T41" fmla="*/ 71 h 111"/>
                <a:gd name="T42" fmla="*/ 6 w 68"/>
                <a:gd name="T43" fmla="*/ 71 h 111"/>
                <a:gd name="T44" fmla="*/ 11 w 68"/>
                <a:gd name="T45" fmla="*/ 40 h 111"/>
                <a:gd name="T46" fmla="*/ 25 w 68"/>
                <a:gd name="T47" fmla="*/ 11 h 111"/>
                <a:gd name="T48" fmla="*/ 50 w 68"/>
                <a:gd name="T49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111">
                  <a:moveTo>
                    <a:pt x="57" y="7"/>
                  </a:moveTo>
                  <a:cubicBezTo>
                    <a:pt x="55" y="6"/>
                    <a:pt x="52" y="5"/>
                    <a:pt x="50" y="4"/>
                  </a:cubicBezTo>
                  <a:cubicBezTo>
                    <a:pt x="28" y="0"/>
                    <a:pt x="15" y="12"/>
                    <a:pt x="10" y="3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86"/>
                    <a:pt x="1" y="98"/>
                    <a:pt x="8" y="107"/>
                  </a:cubicBezTo>
                  <a:cubicBezTo>
                    <a:pt x="10" y="108"/>
                    <a:pt x="12" y="110"/>
                    <a:pt x="14" y="111"/>
                  </a:cubicBezTo>
                  <a:cubicBezTo>
                    <a:pt x="24" y="106"/>
                    <a:pt x="26" y="92"/>
                    <a:pt x="19" y="69"/>
                  </a:cubicBezTo>
                  <a:cubicBezTo>
                    <a:pt x="18" y="68"/>
                    <a:pt x="17" y="64"/>
                    <a:pt x="18" y="57"/>
                  </a:cubicBezTo>
                  <a:cubicBezTo>
                    <a:pt x="18" y="56"/>
                    <a:pt x="18" y="56"/>
                    <a:pt x="18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3" y="34"/>
                    <a:pt x="37" y="23"/>
                    <a:pt x="59" y="20"/>
                  </a:cubicBezTo>
                  <a:cubicBezTo>
                    <a:pt x="60" y="20"/>
                    <a:pt x="60" y="20"/>
                    <a:pt x="61" y="20"/>
                  </a:cubicBezTo>
                  <a:cubicBezTo>
                    <a:pt x="66" y="20"/>
                    <a:pt x="68" y="17"/>
                    <a:pt x="66" y="13"/>
                  </a:cubicBezTo>
                  <a:cubicBezTo>
                    <a:pt x="63" y="10"/>
                    <a:pt x="60" y="8"/>
                    <a:pt x="57" y="7"/>
                  </a:cubicBezTo>
                  <a:close/>
                  <a:moveTo>
                    <a:pt x="50" y="6"/>
                  </a:moveTo>
                  <a:cubicBezTo>
                    <a:pt x="52" y="6"/>
                    <a:pt x="53" y="7"/>
                    <a:pt x="55" y="8"/>
                  </a:cubicBezTo>
                  <a:cubicBezTo>
                    <a:pt x="39" y="8"/>
                    <a:pt x="28" y="13"/>
                    <a:pt x="21" y="2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83"/>
                    <a:pt x="7" y="97"/>
                    <a:pt x="13" y="109"/>
                  </a:cubicBezTo>
                  <a:cubicBezTo>
                    <a:pt x="12" y="108"/>
                    <a:pt x="11" y="107"/>
                    <a:pt x="9" y="106"/>
                  </a:cubicBezTo>
                  <a:cubicBezTo>
                    <a:pt x="2" y="97"/>
                    <a:pt x="1" y="86"/>
                    <a:pt x="5" y="71"/>
                  </a:cubicBezTo>
                  <a:cubicBezTo>
                    <a:pt x="5" y="71"/>
                    <a:pt x="5" y="71"/>
                    <a:pt x="6" y="7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4" y="26"/>
                    <a:pt x="18" y="17"/>
                    <a:pt x="25" y="11"/>
                  </a:cubicBezTo>
                  <a:cubicBezTo>
                    <a:pt x="31" y="6"/>
                    <a:pt x="39" y="4"/>
                    <a:pt x="50" y="6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3" name="Freeform 8"/>
            <p:cNvSpPr/>
            <p:nvPr/>
          </p:nvSpPr>
          <p:spPr bwMode="auto">
            <a:xfrm>
              <a:off x="4743450" y="3005138"/>
              <a:ext cx="60325" cy="106363"/>
            </a:xfrm>
            <a:custGeom>
              <a:avLst/>
              <a:gdLst>
                <a:gd name="T0" fmla="*/ 54 w 54"/>
                <a:gd name="T1" fmla="*/ 4 h 105"/>
                <a:gd name="T2" fmla="*/ 49 w 54"/>
                <a:gd name="T3" fmla="*/ 2 h 105"/>
                <a:gd name="T4" fmla="*/ 24 w 54"/>
                <a:gd name="T5" fmla="*/ 7 h 105"/>
                <a:gd name="T6" fmla="*/ 10 w 54"/>
                <a:gd name="T7" fmla="*/ 36 h 105"/>
                <a:gd name="T8" fmla="*/ 5 w 54"/>
                <a:gd name="T9" fmla="*/ 67 h 105"/>
                <a:gd name="T10" fmla="*/ 4 w 54"/>
                <a:gd name="T11" fmla="*/ 67 h 105"/>
                <a:gd name="T12" fmla="*/ 8 w 54"/>
                <a:gd name="T13" fmla="*/ 102 h 105"/>
                <a:gd name="T14" fmla="*/ 12 w 54"/>
                <a:gd name="T15" fmla="*/ 105 h 105"/>
                <a:gd name="T16" fmla="*/ 8 w 54"/>
                <a:gd name="T17" fmla="*/ 62 h 105"/>
                <a:gd name="T18" fmla="*/ 20 w 54"/>
                <a:gd name="T19" fmla="*/ 20 h 105"/>
                <a:gd name="T20" fmla="*/ 54 w 54"/>
                <a:gd name="T21" fmla="*/ 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05">
                  <a:moveTo>
                    <a:pt x="54" y="4"/>
                  </a:moveTo>
                  <a:cubicBezTo>
                    <a:pt x="52" y="3"/>
                    <a:pt x="51" y="2"/>
                    <a:pt x="49" y="2"/>
                  </a:cubicBezTo>
                  <a:cubicBezTo>
                    <a:pt x="38" y="0"/>
                    <a:pt x="30" y="2"/>
                    <a:pt x="24" y="7"/>
                  </a:cubicBezTo>
                  <a:cubicBezTo>
                    <a:pt x="17" y="13"/>
                    <a:pt x="13" y="22"/>
                    <a:pt x="10" y="3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82"/>
                    <a:pt x="1" y="93"/>
                    <a:pt x="8" y="102"/>
                  </a:cubicBezTo>
                  <a:cubicBezTo>
                    <a:pt x="10" y="103"/>
                    <a:pt x="11" y="104"/>
                    <a:pt x="12" y="105"/>
                  </a:cubicBezTo>
                  <a:cubicBezTo>
                    <a:pt x="6" y="93"/>
                    <a:pt x="5" y="79"/>
                    <a:pt x="8" y="62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7" y="9"/>
                    <a:pt x="38" y="4"/>
                    <a:pt x="54" y="4"/>
                  </a:cubicBezTo>
                  <a:close/>
                </a:path>
              </a:pathLst>
            </a:custGeom>
            <a:solidFill>
              <a:srgbClr val="B159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4" name="Freeform 9"/>
            <p:cNvSpPr/>
            <p:nvPr/>
          </p:nvSpPr>
          <p:spPr bwMode="auto">
            <a:xfrm>
              <a:off x="4762500" y="3021013"/>
              <a:ext cx="69850" cy="139700"/>
            </a:xfrm>
            <a:custGeom>
              <a:avLst/>
              <a:gdLst>
                <a:gd name="T0" fmla="*/ 42 w 61"/>
                <a:gd name="T1" fmla="*/ 5 h 138"/>
                <a:gd name="T2" fmla="*/ 53 w 61"/>
                <a:gd name="T3" fmla="*/ 24 h 138"/>
                <a:gd name="T4" fmla="*/ 47 w 61"/>
                <a:gd name="T5" fmla="*/ 64 h 138"/>
                <a:gd name="T6" fmla="*/ 8 w 61"/>
                <a:gd name="T7" fmla="*/ 54 h 138"/>
                <a:gd name="T8" fmla="*/ 36 w 61"/>
                <a:gd name="T9" fmla="*/ 74 h 138"/>
                <a:gd name="T10" fmla="*/ 35 w 61"/>
                <a:gd name="T11" fmla="*/ 107 h 138"/>
                <a:gd name="T12" fmla="*/ 43 w 61"/>
                <a:gd name="T13" fmla="*/ 132 h 138"/>
                <a:gd name="T14" fmla="*/ 61 w 61"/>
                <a:gd name="T15" fmla="*/ 134 h 138"/>
                <a:gd name="T16" fmla="*/ 43 w 61"/>
                <a:gd name="T17" fmla="*/ 106 h 138"/>
                <a:gd name="T18" fmla="*/ 48 w 61"/>
                <a:gd name="T19" fmla="*/ 70 h 138"/>
                <a:gd name="T20" fmla="*/ 59 w 61"/>
                <a:gd name="T21" fmla="*/ 47 h 138"/>
                <a:gd name="T22" fmla="*/ 59 w 61"/>
                <a:gd name="T23" fmla="*/ 28 h 138"/>
                <a:gd name="T24" fmla="*/ 57 w 61"/>
                <a:gd name="T25" fmla="*/ 24 h 138"/>
                <a:gd name="T26" fmla="*/ 43 w 61"/>
                <a:gd name="T27" fmla="*/ 0 h 138"/>
                <a:gd name="T28" fmla="*/ 41 w 61"/>
                <a:gd name="T29" fmla="*/ 0 h 138"/>
                <a:gd name="T30" fmla="*/ 1 w 61"/>
                <a:gd name="T31" fmla="*/ 35 h 138"/>
                <a:gd name="T32" fmla="*/ 0 w 61"/>
                <a:gd name="T33" fmla="*/ 35 h 138"/>
                <a:gd name="T34" fmla="*/ 0 w 61"/>
                <a:gd name="T35" fmla="*/ 37 h 138"/>
                <a:gd name="T36" fmla="*/ 42 w 61"/>
                <a:gd name="T37" fmla="*/ 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38">
                  <a:moveTo>
                    <a:pt x="42" y="5"/>
                  </a:moveTo>
                  <a:cubicBezTo>
                    <a:pt x="50" y="10"/>
                    <a:pt x="53" y="16"/>
                    <a:pt x="53" y="24"/>
                  </a:cubicBezTo>
                  <a:cubicBezTo>
                    <a:pt x="56" y="40"/>
                    <a:pt x="54" y="53"/>
                    <a:pt x="47" y="64"/>
                  </a:cubicBezTo>
                  <a:cubicBezTo>
                    <a:pt x="38" y="73"/>
                    <a:pt x="25" y="70"/>
                    <a:pt x="8" y="54"/>
                  </a:cubicBezTo>
                  <a:cubicBezTo>
                    <a:pt x="15" y="67"/>
                    <a:pt x="25" y="74"/>
                    <a:pt x="36" y="74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47" y="125"/>
                    <a:pt x="50" y="133"/>
                    <a:pt x="43" y="132"/>
                  </a:cubicBezTo>
                  <a:cubicBezTo>
                    <a:pt x="52" y="138"/>
                    <a:pt x="58" y="138"/>
                    <a:pt x="61" y="134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53" y="66"/>
                    <a:pt x="57" y="58"/>
                    <a:pt x="59" y="47"/>
                  </a:cubicBezTo>
                  <a:cubicBezTo>
                    <a:pt x="60" y="42"/>
                    <a:pt x="60" y="35"/>
                    <a:pt x="59" y="2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8" y="12"/>
                    <a:pt x="53" y="4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19" y="3"/>
                    <a:pt x="5" y="14"/>
                    <a:pt x="1" y="35"/>
                  </a:cubicBezTo>
                  <a:cubicBezTo>
                    <a:pt x="1" y="35"/>
                    <a:pt x="1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cubicBezTo>
                    <a:pt x="11" y="14"/>
                    <a:pt x="25" y="3"/>
                    <a:pt x="42" y="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5" name="Freeform 10"/>
            <p:cNvSpPr>
              <a:spLocks noEditPoints="1"/>
            </p:cNvSpPr>
            <p:nvPr/>
          </p:nvSpPr>
          <p:spPr bwMode="auto">
            <a:xfrm>
              <a:off x="4760913" y="3024188"/>
              <a:ext cx="65088" cy="71438"/>
            </a:xfrm>
            <a:custGeom>
              <a:avLst/>
              <a:gdLst>
                <a:gd name="T0" fmla="*/ 54 w 57"/>
                <a:gd name="T1" fmla="*/ 21 h 70"/>
                <a:gd name="T2" fmla="*/ 43 w 57"/>
                <a:gd name="T3" fmla="*/ 2 h 70"/>
                <a:gd name="T4" fmla="*/ 1 w 57"/>
                <a:gd name="T5" fmla="*/ 34 h 70"/>
                <a:gd name="T6" fmla="*/ 2 w 57"/>
                <a:gd name="T7" fmla="*/ 46 h 70"/>
                <a:gd name="T8" fmla="*/ 7 w 57"/>
                <a:gd name="T9" fmla="*/ 46 h 70"/>
                <a:gd name="T10" fmla="*/ 9 w 57"/>
                <a:gd name="T11" fmla="*/ 51 h 70"/>
                <a:gd name="T12" fmla="*/ 48 w 57"/>
                <a:gd name="T13" fmla="*/ 61 h 70"/>
                <a:gd name="T14" fmla="*/ 54 w 57"/>
                <a:gd name="T15" fmla="*/ 21 h 70"/>
                <a:gd name="T16" fmla="*/ 8 w 57"/>
                <a:gd name="T17" fmla="*/ 45 h 70"/>
                <a:gd name="T18" fmla="*/ 3 w 57"/>
                <a:gd name="T19" fmla="*/ 35 h 70"/>
                <a:gd name="T20" fmla="*/ 34 w 57"/>
                <a:gd name="T21" fmla="*/ 65 h 70"/>
                <a:gd name="T22" fmla="*/ 8 w 57"/>
                <a:gd name="T23" fmla="*/ 4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70">
                  <a:moveTo>
                    <a:pt x="54" y="21"/>
                  </a:moveTo>
                  <a:cubicBezTo>
                    <a:pt x="54" y="13"/>
                    <a:pt x="51" y="7"/>
                    <a:pt x="43" y="2"/>
                  </a:cubicBezTo>
                  <a:cubicBezTo>
                    <a:pt x="26" y="0"/>
                    <a:pt x="12" y="11"/>
                    <a:pt x="1" y="34"/>
                  </a:cubicBezTo>
                  <a:cubicBezTo>
                    <a:pt x="0" y="41"/>
                    <a:pt x="1" y="45"/>
                    <a:pt x="2" y="46"/>
                  </a:cubicBezTo>
                  <a:cubicBezTo>
                    <a:pt x="3" y="47"/>
                    <a:pt x="5" y="47"/>
                    <a:pt x="7" y="46"/>
                  </a:cubicBezTo>
                  <a:cubicBezTo>
                    <a:pt x="7" y="48"/>
                    <a:pt x="8" y="49"/>
                    <a:pt x="9" y="51"/>
                  </a:cubicBezTo>
                  <a:cubicBezTo>
                    <a:pt x="26" y="67"/>
                    <a:pt x="39" y="70"/>
                    <a:pt x="48" y="61"/>
                  </a:cubicBezTo>
                  <a:cubicBezTo>
                    <a:pt x="55" y="50"/>
                    <a:pt x="57" y="37"/>
                    <a:pt x="54" y="21"/>
                  </a:cubicBezTo>
                  <a:close/>
                  <a:moveTo>
                    <a:pt x="8" y="45"/>
                  </a:moveTo>
                  <a:cubicBezTo>
                    <a:pt x="2" y="45"/>
                    <a:pt x="0" y="42"/>
                    <a:pt x="3" y="35"/>
                  </a:cubicBezTo>
                  <a:cubicBezTo>
                    <a:pt x="10" y="45"/>
                    <a:pt x="21" y="55"/>
                    <a:pt x="34" y="65"/>
                  </a:cubicBezTo>
                  <a:cubicBezTo>
                    <a:pt x="21" y="60"/>
                    <a:pt x="13" y="53"/>
                    <a:pt x="8" y="45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6" name="Freeform 11"/>
            <p:cNvSpPr/>
            <p:nvPr/>
          </p:nvSpPr>
          <p:spPr bwMode="auto">
            <a:xfrm>
              <a:off x="4760913" y="3059113"/>
              <a:ext cx="39688" cy="30163"/>
            </a:xfrm>
            <a:custGeom>
              <a:avLst/>
              <a:gdLst>
                <a:gd name="T0" fmla="*/ 3 w 34"/>
                <a:gd name="T1" fmla="*/ 0 h 30"/>
                <a:gd name="T2" fmla="*/ 8 w 34"/>
                <a:gd name="T3" fmla="*/ 10 h 30"/>
                <a:gd name="T4" fmla="*/ 34 w 34"/>
                <a:gd name="T5" fmla="*/ 30 h 30"/>
                <a:gd name="T6" fmla="*/ 3 w 34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0">
                  <a:moveTo>
                    <a:pt x="3" y="0"/>
                  </a:moveTo>
                  <a:cubicBezTo>
                    <a:pt x="0" y="7"/>
                    <a:pt x="2" y="10"/>
                    <a:pt x="8" y="10"/>
                  </a:cubicBezTo>
                  <a:cubicBezTo>
                    <a:pt x="13" y="18"/>
                    <a:pt x="21" y="25"/>
                    <a:pt x="34" y="30"/>
                  </a:cubicBezTo>
                  <a:cubicBezTo>
                    <a:pt x="21" y="20"/>
                    <a:pt x="10" y="10"/>
                    <a:pt x="3" y="0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7" name="Freeform 12"/>
            <p:cNvSpPr/>
            <p:nvPr/>
          </p:nvSpPr>
          <p:spPr bwMode="auto">
            <a:xfrm>
              <a:off x="4811713" y="3013075"/>
              <a:ext cx="41275" cy="177800"/>
            </a:xfrm>
            <a:custGeom>
              <a:avLst/>
              <a:gdLst>
                <a:gd name="T0" fmla="*/ 5 w 36"/>
                <a:gd name="T1" fmla="*/ 0 h 174"/>
                <a:gd name="T2" fmla="*/ 0 w 36"/>
                <a:gd name="T3" fmla="*/ 7 h 174"/>
                <a:gd name="T4" fmla="*/ 14 w 36"/>
                <a:gd name="T5" fmla="*/ 31 h 174"/>
                <a:gd name="T6" fmla="*/ 16 w 36"/>
                <a:gd name="T7" fmla="*/ 35 h 174"/>
                <a:gd name="T8" fmla="*/ 16 w 36"/>
                <a:gd name="T9" fmla="*/ 54 h 174"/>
                <a:gd name="T10" fmla="*/ 5 w 36"/>
                <a:gd name="T11" fmla="*/ 77 h 174"/>
                <a:gd name="T12" fmla="*/ 0 w 36"/>
                <a:gd name="T13" fmla="*/ 113 h 174"/>
                <a:gd name="T14" fmla="*/ 18 w 36"/>
                <a:gd name="T15" fmla="*/ 141 h 174"/>
                <a:gd name="T16" fmla="*/ 36 w 36"/>
                <a:gd name="T17" fmla="*/ 174 h 174"/>
                <a:gd name="T18" fmla="*/ 26 w 36"/>
                <a:gd name="T19" fmla="*/ 119 h 174"/>
                <a:gd name="T20" fmla="*/ 26 w 36"/>
                <a:gd name="T21" fmla="*/ 59 h 174"/>
                <a:gd name="T22" fmla="*/ 22 w 36"/>
                <a:gd name="T23" fmla="*/ 30 h 174"/>
                <a:gd name="T24" fmla="*/ 5 w 36"/>
                <a:gd name="T2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74">
                  <a:moveTo>
                    <a:pt x="5" y="0"/>
                  </a:moveTo>
                  <a:cubicBezTo>
                    <a:pt x="7" y="4"/>
                    <a:pt x="5" y="7"/>
                    <a:pt x="0" y="7"/>
                  </a:cubicBezTo>
                  <a:cubicBezTo>
                    <a:pt x="10" y="11"/>
                    <a:pt x="15" y="19"/>
                    <a:pt x="14" y="31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42"/>
                    <a:pt x="17" y="49"/>
                    <a:pt x="16" y="54"/>
                  </a:cubicBezTo>
                  <a:cubicBezTo>
                    <a:pt x="14" y="65"/>
                    <a:pt x="10" y="73"/>
                    <a:pt x="5" y="77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23" y="153"/>
                    <a:pt x="29" y="163"/>
                    <a:pt x="36" y="174"/>
                  </a:cubicBezTo>
                  <a:cubicBezTo>
                    <a:pt x="30" y="157"/>
                    <a:pt x="26" y="138"/>
                    <a:pt x="26" y="119"/>
                  </a:cubicBezTo>
                  <a:cubicBezTo>
                    <a:pt x="27" y="100"/>
                    <a:pt x="27" y="80"/>
                    <a:pt x="26" y="5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17"/>
                    <a:pt x="15" y="7"/>
                    <a:pt x="5" y="0"/>
                  </a:cubicBezTo>
                  <a:close/>
                </a:path>
              </a:pathLst>
            </a:custGeom>
            <a:solidFill>
              <a:srgbClr val="3C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8" name="Freeform 13"/>
            <p:cNvSpPr/>
            <p:nvPr/>
          </p:nvSpPr>
          <p:spPr bwMode="auto">
            <a:xfrm>
              <a:off x="4757738" y="3070225"/>
              <a:ext cx="42863" cy="95250"/>
            </a:xfrm>
            <a:custGeom>
              <a:avLst/>
              <a:gdLst>
                <a:gd name="T0" fmla="*/ 10 w 38"/>
                <a:gd name="T1" fmla="*/ 0 h 93"/>
                <a:gd name="T2" fmla="*/ 5 w 38"/>
                <a:gd name="T3" fmla="*/ 0 h 93"/>
                <a:gd name="T4" fmla="*/ 0 w 38"/>
                <a:gd name="T5" fmla="*/ 42 h 93"/>
                <a:gd name="T6" fmla="*/ 38 w 38"/>
                <a:gd name="T7" fmla="*/ 93 h 93"/>
                <a:gd name="T8" fmla="*/ 38 w 38"/>
                <a:gd name="T9" fmla="*/ 85 h 93"/>
                <a:gd name="T10" fmla="*/ 38 w 38"/>
                <a:gd name="T11" fmla="*/ 78 h 93"/>
                <a:gd name="T12" fmla="*/ 14 w 38"/>
                <a:gd name="T13" fmla="*/ 21 h 93"/>
                <a:gd name="T14" fmla="*/ 12 w 38"/>
                <a:gd name="T15" fmla="*/ 5 h 93"/>
                <a:gd name="T16" fmla="*/ 10 w 38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93">
                  <a:moveTo>
                    <a:pt x="10" y="0"/>
                  </a:moveTo>
                  <a:cubicBezTo>
                    <a:pt x="8" y="1"/>
                    <a:pt x="6" y="1"/>
                    <a:pt x="5" y="0"/>
                  </a:cubicBezTo>
                  <a:cubicBezTo>
                    <a:pt x="12" y="23"/>
                    <a:pt x="10" y="37"/>
                    <a:pt x="0" y="42"/>
                  </a:cubicBezTo>
                  <a:cubicBezTo>
                    <a:pt x="17" y="55"/>
                    <a:pt x="29" y="72"/>
                    <a:pt x="38" y="93"/>
                  </a:cubicBezTo>
                  <a:cubicBezTo>
                    <a:pt x="38" y="90"/>
                    <a:pt x="38" y="88"/>
                    <a:pt x="38" y="85"/>
                  </a:cubicBezTo>
                  <a:cubicBezTo>
                    <a:pt x="38" y="83"/>
                    <a:pt x="38" y="80"/>
                    <a:pt x="38" y="78"/>
                  </a:cubicBezTo>
                  <a:cubicBezTo>
                    <a:pt x="37" y="56"/>
                    <a:pt x="29" y="38"/>
                    <a:pt x="14" y="2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3"/>
                    <a:pt x="10" y="2"/>
                    <a:pt x="10" y="0"/>
                  </a:cubicBezTo>
                  <a:close/>
                </a:path>
              </a:pathLst>
            </a:custGeom>
            <a:solidFill>
              <a:srgbClr val="3C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9" name="Freeform 14"/>
            <p:cNvSpPr/>
            <p:nvPr/>
          </p:nvSpPr>
          <p:spPr bwMode="auto">
            <a:xfrm>
              <a:off x="4772025" y="3074988"/>
              <a:ext cx="47625" cy="80963"/>
            </a:xfrm>
            <a:custGeom>
              <a:avLst/>
              <a:gdLst>
                <a:gd name="T0" fmla="*/ 0 w 42"/>
                <a:gd name="T1" fmla="*/ 0 h 79"/>
                <a:gd name="T2" fmla="*/ 2 w 42"/>
                <a:gd name="T3" fmla="*/ 16 h 79"/>
                <a:gd name="T4" fmla="*/ 26 w 42"/>
                <a:gd name="T5" fmla="*/ 73 h 79"/>
                <a:gd name="T6" fmla="*/ 35 w 42"/>
                <a:gd name="T7" fmla="*/ 78 h 79"/>
                <a:gd name="T8" fmla="*/ 27 w 42"/>
                <a:gd name="T9" fmla="*/ 53 h 79"/>
                <a:gd name="T10" fmla="*/ 28 w 42"/>
                <a:gd name="T11" fmla="*/ 20 h 79"/>
                <a:gd name="T12" fmla="*/ 0 w 42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9">
                  <a:moveTo>
                    <a:pt x="0" y="0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7" y="33"/>
                    <a:pt x="25" y="51"/>
                    <a:pt x="26" y="73"/>
                  </a:cubicBezTo>
                  <a:cubicBezTo>
                    <a:pt x="29" y="75"/>
                    <a:pt x="32" y="77"/>
                    <a:pt x="35" y="78"/>
                  </a:cubicBezTo>
                  <a:cubicBezTo>
                    <a:pt x="42" y="79"/>
                    <a:pt x="39" y="71"/>
                    <a:pt x="27" y="53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17" y="20"/>
                    <a:pt x="7" y="13"/>
                    <a:pt x="0" y="0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0" name="Freeform 15"/>
            <p:cNvSpPr>
              <a:spLocks noEditPoints="1"/>
            </p:cNvSpPr>
            <p:nvPr/>
          </p:nvSpPr>
          <p:spPr bwMode="auto">
            <a:xfrm>
              <a:off x="4729163" y="3109913"/>
              <a:ext cx="111125" cy="223838"/>
            </a:xfrm>
            <a:custGeom>
              <a:avLst/>
              <a:gdLst>
                <a:gd name="T0" fmla="*/ 19 w 97"/>
                <a:gd name="T1" fmla="*/ 0 h 221"/>
                <a:gd name="T2" fmla="*/ 4 w 97"/>
                <a:gd name="T3" fmla="*/ 11 h 221"/>
                <a:gd name="T4" fmla="*/ 21 w 97"/>
                <a:gd name="T5" fmla="*/ 77 h 221"/>
                <a:gd name="T6" fmla="*/ 0 w 97"/>
                <a:gd name="T7" fmla="*/ 134 h 221"/>
                <a:gd name="T8" fmla="*/ 4 w 97"/>
                <a:gd name="T9" fmla="*/ 163 h 221"/>
                <a:gd name="T10" fmla="*/ 21 w 97"/>
                <a:gd name="T11" fmla="*/ 219 h 221"/>
                <a:gd name="T12" fmla="*/ 80 w 97"/>
                <a:gd name="T13" fmla="*/ 193 h 221"/>
                <a:gd name="T14" fmla="*/ 74 w 97"/>
                <a:gd name="T15" fmla="*/ 149 h 221"/>
                <a:gd name="T16" fmla="*/ 83 w 97"/>
                <a:gd name="T17" fmla="*/ 130 h 221"/>
                <a:gd name="T18" fmla="*/ 95 w 97"/>
                <a:gd name="T19" fmla="*/ 86 h 221"/>
                <a:gd name="T20" fmla="*/ 84 w 97"/>
                <a:gd name="T21" fmla="*/ 57 h 221"/>
                <a:gd name="T22" fmla="*/ 71 w 97"/>
                <a:gd name="T23" fmla="*/ 52 h 221"/>
                <a:gd name="T24" fmla="*/ 63 w 97"/>
                <a:gd name="T25" fmla="*/ 47 h 221"/>
                <a:gd name="T26" fmla="*/ 63 w 97"/>
                <a:gd name="T27" fmla="*/ 55 h 221"/>
                <a:gd name="T28" fmla="*/ 25 w 97"/>
                <a:gd name="T29" fmla="*/ 4 h 221"/>
                <a:gd name="T30" fmla="*/ 19 w 97"/>
                <a:gd name="T31" fmla="*/ 0 h 221"/>
                <a:gd name="T32" fmla="*/ 3 w 97"/>
                <a:gd name="T33" fmla="*/ 135 h 221"/>
                <a:gd name="T34" fmla="*/ 26 w 97"/>
                <a:gd name="T35" fmla="*/ 74 h 221"/>
                <a:gd name="T36" fmla="*/ 30 w 97"/>
                <a:gd name="T37" fmla="*/ 79 h 221"/>
                <a:gd name="T38" fmla="*/ 9 w 97"/>
                <a:gd name="T39" fmla="*/ 133 h 221"/>
                <a:gd name="T40" fmla="*/ 27 w 97"/>
                <a:gd name="T41" fmla="*/ 211 h 221"/>
                <a:gd name="T42" fmla="*/ 23 w 97"/>
                <a:gd name="T43" fmla="*/ 214 h 221"/>
                <a:gd name="T44" fmla="*/ 3 w 97"/>
                <a:gd name="T45" fmla="*/ 1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" h="221">
                  <a:moveTo>
                    <a:pt x="19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32" y="21"/>
                    <a:pt x="37" y="43"/>
                    <a:pt x="21" y="77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44"/>
                    <a:pt x="2" y="153"/>
                    <a:pt x="4" y="163"/>
                  </a:cubicBezTo>
                  <a:cubicBezTo>
                    <a:pt x="7" y="181"/>
                    <a:pt x="13" y="200"/>
                    <a:pt x="21" y="219"/>
                  </a:cubicBezTo>
                  <a:cubicBezTo>
                    <a:pt x="66" y="221"/>
                    <a:pt x="86" y="212"/>
                    <a:pt x="80" y="193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93" y="118"/>
                    <a:pt x="97" y="103"/>
                    <a:pt x="95" y="86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79" y="57"/>
                    <a:pt x="75" y="55"/>
                    <a:pt x="71" y="52"/>
                  </a:cubicBezTo>
                  <a:cubicBezTo>
                    <a:pt x="68" y="51"/>
                    <a:pt x="66" y="49"/>
                    <a:pt x="63" y="47"/>
                  </a:cubicBezTo>
                  <a:cubicBezTo>
                    <a:pt x="63" y="50"/>
                    <a:pt x="63" y="52"/>
                    <a:pt x="63" y="55"/>
                  </a:cubicBezTo>
                  <a:cubicBezTo>
                    <a:pt x="54" y="34"/>
                    <a:pt x="42" y="17"/>
                    <a:pt x="25" y="4"/>
                  </a:cubicBezTo>
                  <a:cubicBezTo>
                    <a:pt x="23" y="3"/>
                    <a:pt x="21" y="1"/>
                    <a:pt x="19" y="0"/>
                  </a:cubicBezTo>
                  <a:close/>
                  <a:moveTo>
                    <a:pt x="3" y="135"/>
                  </a:moveTo>
                  <a:cubicBezTo>
                    <a:pt x="26" y="74"/>
                    <a:pt x="26" y="74"/>
                    <a:pt x="26" y="74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27" y="211"/>
                    <a:pt x="27" y="211"/>
                    <a:pt x="27" y="211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3" y="135"/>
                    <a:pt x="3" y="135"/>
                    <a:pt x="3" y="135"/>
                  </a:cubicBezTo>
                  <a:close/>
                </a:path>
              </a:pathLst>
            </a:custGeom>
            <a:solidFill>
              <a:srgbClr val="A3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1" name="Freeform 16"/>
            <p:cNvSpPr/>
            <p:nvPr/>
          </p:nvSpPr>
          <p:spPr bwMode="auto">
            <a:xfrm>
              <a:off x="4732338" y="3184525"/>
              <a:ext cx="31750" cy="141288"/>
            </a:xfrm>
            <a:custGeom>
              <a:avLst/>
              <a:gdLst>
                <a:gd name="T0" fmla="*/ 17 w 20"/>
                <a:gd name="T1" fmla="*/ 0 h 89"/>
                <a:gd name="T2" fmla="*/ 0 w 20"/>
                <a:gd name="T3" fmla="*/ 39 h 89"/>
                <a:gd name="T4" fmla="*/ 15 w 20"/>
                <a:gd name="T5" fmla="*/ 89 h 89"/>
                <a:gd name="T6" fmla="*/ 17 w 20"/>
                <a:gd name="T7" fmla="*/ 87 h 89"/>
                <a:gd name="T8" fmla="*/ 5 w 20"/>
                <a:gd name="T9" fmla="*/ 38 h 89"/>
                <a:gd name="T10" fmla="*/ 20 w 20"/>
                <a:gd name="T11" fmla="*/ 3 h 89"/>
                <a:gd name="T12" fmla="*/ 17 w 20"/>
                <a:gd name="T13" fmla="*/ 0 h 89"/>
                <a:gd name="T14" fmla="*/ 17 w 20"/>
                <a:gd name="T1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9">
                  <a:moveTo>
                    <a:pt x="17" y="0"/>
                  </a:moveTo>
                  <a:lnTo>
                    <a:pt x="0" y="39"/>
                  </a:lnTo>
                  <a:lnTo>
                    <a:pt x="15" y="89"/>
                  </a:lnTo>
                  <a:lnTo>
                    <a:pt x="17" y="87"/>
                  </a:lnTo>
                  <a:lnTo>
                    <a:pt x="5" y="38"/>
                  </a:lnTo>
                  <a:lnTo>
                    <a:pt x="20" y="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6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2" name="Freeform 17"/>
            <p:cNvSpPr>
              <a:spLocks noEditPoints="1"/>
            </p:cNvSpPr>
            <p:nvPr/>
          </p:nvSpPr>
          <p:spPr bwMode="auto">
            <a:xfrm>
              <a:off x="4697413" y="3121025"/>
              <a:ext cx="49213" cy="160338"/>
            </a:xfrm>
            <a:custGeom>
              <a:avLst/>
              <a:gdLst>
                <a:gd name="T0" fmla="*/ 1 w 43"/>
                <a:gd name="T1" fmla="*/ 105 h 159"/>
                <a:gd name="T2" fmla="*/ 0 w 43"/>
                <a:gd name="T3" fmla="*/ 123 h 159"/>
                <a:gd name="T4" fmla="*/ 7 w 43"/>
                <a:gd name="T5" fmla="*/ 159 h 159"/>
                <a:gd name="T6" fmla="*/ 23 w 43"/>
                <a:gd name="T7" fmla="*/ 153 h 159"/>
                <a:gd name="T8" fmla="*/ 17 w 43"/>
                <a:gd name="T9" fmla="*/ 121 h 159"/>
                <a:gd name="T10" fmla="*/ 32 w 43"/>
                <a:gd name="T11" fmla="*/ 0 h 159"/>
                <a:gd name="T12" fmla="*/ 1 w 43"/>
                <a:gd name="T13" fmla="*/ 105 h 159"/>
                <a:gd name="T14" fmla="*/ 31 w 43"/>
                <a:gd name="T15" fmla="*/ 3 h 159"/>
                <a:gd name="T16" fmla="*/ 33 w 43"/>
                <a:gd name="T17" fmla="*/ 7 h 159"/>
                <a:gd name="T18" fmla="*/ 10 w 43"/>
                <a:gd name="T19" fmla="*/ 73 h 159"/>
                <a:gd name="T20" fmla="*/ 4 w 43"/>
                <a:gd name="T21" fmla="*/ 121 h 159"/>
                <a:gd name="T22" fmla="*/ 12 w 43"/>
                <a:gd name="T23" fmla="*/ 155 h 159"/>
                <a:gd name="T24" fmla="*/ 8 w 43"/>
                <a:gd name="T25" fmla="*/ 157 h 159"/>
                <a:gd name="T26" fmla="*/ 1 w 43"/>
                <a:gd name="T27" fmla="*/ 123 h 159"/>
                <a:gd name="T28" fmla="*/ 3 w 43"/>
                <a:gd name="T29" fmla="*/ 106 h 159"/>
                <a:gd name="T30" fmla="*/ 3 w 43"/>
                <a:gd name="T31" fmla="*/ 105 h 159"/>
                <a:gd name="T32" fmla="*/ 31 w 43"/>
                <a:gd name="T33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59">
                  <a:moveTo>
                    <a:pt x="1" y="105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1" y="135"/>
                    <a:pt x="3" y="147"/>
                    <a:pt x="7" y="159"/>
                  </a:cubicBezTo>
                  <a:cubicBezTo>
                    <a:pt x="12" y="156"/>
                    <a:pt x="17" y="154"/>
                    <a:pt x="23" y="15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38" y="67"/>
                    <a:pt x="43" y="27"/>
                    <a:pt x="32" y="0"/>
                  </a:cubicBezTo>
                  <a:cubicBezTo>
                    <a:pt x="12" y="17"/>
                    <a:pt x="1" y="52"/>
                    <a:pt x="1" y="105"/>
                  </a:cubicBezTo>
                  <a:close/>
                  <a:moveTo>
                    <a:pt x="31" y="3"/>
                  </a:moveTo>
                  <a:cubicBezTo>
                    <a:pt x="32" y="4"/>
                    <a:pt x="32" y="5"/>
                    <a:pt x="33" y="7"/>
                  </a:cubicBezTo>
                  <a:cubicBezTo>
                    <a:pt x="20" y="26"/>
                    <a:pt x="12" y="48"/>
                    <a:pt x="10" y="73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1" y="155"/>
                    <a:pt x="9" y="156"/>
                    <a:pt x="8" y="157"/>
                  </a:cubicBezTo>
                  <a:cubicBezTo>
                    <a:pt x="5" y="145"/>
                    <a:pt x="2" y="134"/>
                    <a:pt x="1" y="123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54"/>
                    <a:pt x="12" y="19"/>
                    <a:pt x="31" y="3"/>
                  </a:cubicBezTo>
                  <a:close/>
                </a:path>
              </a:pathLst>
            </a:custGeom>
            <a:solidFill>
              <a:srgbClr val="A3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3" name="Freeform 18"/>
            <p:cNvSpPr/>
            <p:nvPr/>
          </p:nvSpPr>
          <p:spPr bwMode="auto">
            <a:xfrm>
              <a:off x="4699000" y="3124200"/>
              <a:ext cx="36513" cy="155575"/>
            </a:xfrm>
            <a:custGeom>
              <a:avLst/>
              <a:gdLst>
                <a:gd name="T0" fmla="*/ 32 w 32"/>
                <a:gd name="T1" fmla="*/ 4 h 154"/>
                <a:gd name="T2" fmla="*/ 30 w 32"/>
                <a:gd name="T3" fmla="*/ 0 h 154"/>
                <a:gd name="T4" fmla="*/ 2 w 32"/>
                <a:gd name="T5" fmla="*/ 102 h 154"/>
                <a:gd name="T6" fmla="*/ 2 w 32"/>
                <a:gd name="T7" fmla="*/ 103 h 154"/>
                <a:gd name="T8" fmla="*/ 0 w 32"/>
                <a:gd name="T9" fmla="*/ 120 h 154"/>
                <a:gd name="T10" fmla="*/ 7 w 32"/>
                <a:gd name="T11" fmla="*/ 154 h 154"/>
                <a:gd name="T12" fmla="*/ 11 w 32"/>
                <a:gd name="T13" fmla="*/ 152 h 154"/>
                <a:gd name="T14" fmla="*/ 3 w 32"/>
                <a:gd name="T15" fmla="*/ 118 h 154"/>
                <a:gd name="T16" fmla="*/ 9 w 32"/>
                <a:gd name="T17" fmla="*/ 70 h 154"/>
                <a:gd name="T18" fmla="*/ 32 w 32"/>
                <a:gd name="T1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54">
                  <a:moveTo>
                    <a:pt x="32" y="4"/>
                  </a:moveTo>
                  <a:cubicBezTo>
                    <a:pt x="31" y="2"/>
                    <a:pt x="31" y="1"/>
                    <a:pt x="30" y="0"/>
                  </a:cubicBezTo>
                  <a:cubicBezTo>
                    <a:pt x="11" y="16"/>
                    <a:pt x="2" y="51"/>
                    <a:pt x="2" y="102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31"/>
                    <a:pt x="4" y="142"/>
                    <a:pt x="7" y="154"/>
                  </a:cubicBezTo>
                  <a:cubicBezTo>
                    <a:pt x="8" y="153"/>
                    <a:pt x="10" y="152"/>
                    <a:pt x="11" y="152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45"/>
                    <a:pt x="19" y="23"/>
                    <a:pt x="32" y="4"/>
                  </a:cubicBezTo>
                  <a:close/>
                </a:path>
              </a:pathLst>
            </a:custGeom>
            <a:solidFill>
              <a:srgbClr val="E6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4" name="Freeform 19"/>
            <p:cNvSpPr/>
            <p:nvPr/>
          </p:nvSpPr>
          <p:spPr bwMode="auto">
            <a:xfrm>
              <a:off x="4716463" y="3121025"/>
              <a:ext cx="55563" cy="153988"/>
            </a:xfrm>
            <a:custGeom>
              <a:avLst/>
              <a:gdLst>
                <a:gd name="T0" fmla="*/ 11 w 48"/>
                <a:gd name="T1" fmla="*/ 123 h 153"/>
                <a:gd name="T2" fmla="*/ 32 w 48"/>
                <a:gd name="T3" fmla="*/ 66 h 153"/>
                <a:gd name="T4" fmla="*/ 15 w 48"/>
                <a:gd name="T5" fmla="*/ 0 h 153"/>
                <a:gd name="T6" fmla="*/ 0 w 48"/>
                <a:gd name="T7" fmla="*/ 121 h 153"/>
                <a:gd name="T8" fmla="*/ 6 w 48"/>
                <a:gd name="T9" fmla="*/ 153 h 153"/>
                <a:gd name="T10" fmla="*/ 15 w 48"/>
                <a:gd name="T11" fmla="*/ 152 h 153"/>
                <a:gd name="T12" fmla="*/ 11 w 48"/>
                <a:gd name="T13" fmla="*/ 1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53">
                  <a:moveTo>
                    <a:pt x="11" y="123"/>
                  </a:moveTo>
                  <a:cubicBezTo>
                    <a:pt x="32" y="66"/>
                    <a:pt x="32" y="66"/>
                    <a:pt x="32" y="66"/>
                  </a:cubicBezTo>
                  <a:cubicBezTo>
                    <a:pt x="48" y="32"/>
                    <a:pt x="43" y="10"/>
                    <a:pt x="15" y="0"/>
                  </a:cubicBezTo>
                  <a:cubicBezTo>
                    <a:pt x="26" y="27"/>
                    <a:pt x="21" y="67"/>
                    <a:pt x="0" y="121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9" y="152"/>
                    <a:pt x="12" y="152"/>
                    <a:pt x="15" y="152"/>
                  </a:cubicBezTo>
                  <a:cubicBezTo>
                    <a:pt x="13" y="142"/>
                    <a:pt x="11" y="133"/>
                    <a:pt x="11" y="123"/>
                  </a:cubicBezTo>
                  <a:close/>
                </a:path>
              </a:pathLst>
            </a:custGeom>
            <a:solidFill>
              <a:srgbClr val="748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5" name="Freeform 20"/>
            <p:cNvSpPr/>
            <p:nvPr/>
          </p:nvSpPr>
          <p:spPr bwMode="auto">
            <a:xfrm>
              <a:off x="4724400" y="3275013"/>
              <a:ext cx="76200" cy="111125"/>
            </a:xfrm>
            <a:custGeom>
              <a:avLst/>
              <a:gdLst>
                <a:gd name="T0" fmla="*/ 9 w 67"/>
                <a:gd name="T1" fmla="*/ 0 h 110"/>
                <a:gd name="T2" fmla="*/ 0 w 67"/>
                <a:gd name="T3" fmla="*/ 1 h 110"/>
                <a:gd name="T4" fmla="*/ 21 w 67"/>
                <a:gd name="T5" fmla="*/ 64 h 110"/>
                <a:gd name="T6" fmla="*/ 48 w 67"/>
                <a:gd name="T7" fmla="*/ 69 h 110"/>
                <a:gd name="T8" fmla="*/ 42 w 67"/>
                <a:gd name="T9" fmla="*/ 82 h 110"/>
                <a:gd name="T10" fmla="*/ 66 w 67"/>
                <a:gd name="T11" fmla="*/ 110 h 110"/>
                <a:gd name="T12" fmla="*/ 67 w 67"/>
                <a:gd name="T13" fmla="*/ 108 h 110"/>
                <a:gd name="T14" fmla="*/ 63 w 67"/>
                <a:gd name="T15" fmla="*/ 101 h 110"/>
                <a:gd name="T16" fmla="*/ 48 w 67"/>
                <a:gd name="T17" fmla="*/ 75 h 110"/>
                <a:gd name="T18" fmla="*/ 54 w 67"/>
                <a:gd name="T19" fmla="*/ 72 h 110"/>
                <a:gd name="T20" fmla="*/ 50 w 67"/>
                <a:gd name="T21" fmla="*/ 64 h 110"/>
                <a:gd name="T22" fmla="*/ 41 w 67"/>
                <a:gd name="T23" fmla="*/ 62 h 110"/>
                <a:gd name="T24" fmla="*/ 28 w 67"/>
                <a:gd name="T25" fmla="*/ 60 h 110"/>
                <a:gd name="T26" fmla="*/ 26 w 67"/>
                <a:gd name="T27" fmla="*/ 56 h 110"/>
                <a:gd name="T28" fmla="*/ 9 w 67"/>
                <a:gd name="T2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10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2" y="73"/>
                    <a:pt x="40" y="78"/>
                    <a:pt x="42" y="82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67" y="109"/>
                    <a:pt x="67" y="109"/>
                    <a:pt x="67" y="108"/>
                  </a:cubicBezTo>
                  <a:cubicBezTo>
                    <a:pt x="67" y="106"/>
                    <a:pt x="65" y="104"/>
                    <a:pt x="63" y="101"/>
                  </a:cubicBezTo>
                  <a:cubicBezTo>
                    <a:pt x="48" y="88"/>
                    <a:pt x="43" y="80"/>
                    <a:pt x="48" y="75"/>
                  </a:cubicBezTo>
                  <a:cubicBezTo>
                    <a:pt x="49" y="74"/>
                    <a:pt x="51" y="73"/>
                    <a:pt x="54" y="72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7" y="58"/>
                    <a:pt x="27" y="57"/>
                    <a:pt x="26" y="56"/>
                  </a:cubicBezTo>
                  <a:cubicBezTo>
                    <a:pt x="18" y="37"/>
                    <a:pt x="12" y="18"/>
                    <a:pt x="9" y="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6" name="Freeform 21"/>
            <p:cNvSpPr>
              <a:spLocks noEditPoints="1"/>
            </p:cNvSpPr>
            <p:nvPr/>
          </p:nvSpPr>
          <p:spPr bwMode="auto">
            <a:xfrm>
              <a:off x="4705350" y="3275013"/>
              <a:ext cx="93663" cy="123825"/>
            </a:xfrm>
            <a:custGeom>
              <a:avLst/>
              <a:gdLst>
                <a:gd name="T0" fmla="*/ 16 w 82"/>
                <a:gd name="T1" fmla="*/ 51 h 121"/>
                <a:gd name="T2" fmla="*/ 26 w 82"/>
                <a:gd name="T3" fmla="*/ 74 h 121"/>
                <a:gd name="T4" fmla="*/ 27 w 82"/>
                <a:gd name="T5" fmla="*/ 75 h 121"/>
                <a:gd name="T6" fmla="*/ 30 w 82"/>
                <a:gd name="T7" fmla="*/ 85 h 121"/>
                <a:gd name="T8" fmla="*/ 41 w 82"/>
                <a:gd name="T9" fmla="*/ 108 h 121"/>
                <a:gd name="T10" fmla="*/ 50 w 82"/>
                <a:gd name="T11" fmla="*/ 121 h 121"/>
                <a:gd name="T12" fmla="*/ 44 w 82"/>
                <a:gd name="T13" fmla="*/ 104 h 121"/>
                <a:gd name="T14" fmla="*/ 46 w 82"/>
                <a:gd name="T15" fmla="*/ 101 h 121"/>
                <a:gd name="T16" fmla="*/ 53 w 82"/>
                <a:gd name="T17" fmla="*/ 108 h 121"/>
                <a:gd name="T18" fmla="*/ 68 w 82"/>
                <a:gd name="T19" fmla="*/ 121 h 121"/>
                <a:gd name="T20" fmla="*/ 70 w 82"/>
                <a:gd name="T21" fmla="*/ 120 h 121"/>
                <a:gd name="T22" fmla="*/ 53 w 82"/>
                <a:gd name="T23" fmla="*/ 102 h 121"/>
                <a:gd name="T24" fmla="*/ 53 w 82"/>
                <a:gd name="T25" fmla="*/ 98 h 121"/>
                <a:gd name="T26" fmla="*/ 64 w 82"/>
                <a:gd name="T27" fmla="*/ 109 h 121"/>
                <a:gd name="T28" fmla="*/ 65 w 82"/>
                <a:gd name="T29" fmla="*/ 111 h 121"/>
                <a:gd name="T30" fmla="*/ 73 w 82"/>
                <a:gd name="T31" fmla="*/ 116 h 121"/>
                <a:gd name="T32" fmla="*/ 75 w 82"/>
                <a:gd name="T33" fmla="*/ 118 h 121"/>
                <a:gd name="T34" fmla="*/ 78 w 82"/>
                <a:gd name="T35" fmla="*/ 117 h 121"/>
                <a:gd name="T36" fmla="*/ 61 w 82"/>
                <a:gd name="T37" fmla="*/ 100 h 121"/>
                <a:gd name="T38" fmla="*/ 60 w 82"/>
                <a:gd name="T39" fmla="*/ 92 h 121"/>
                <a:gd name="T40" fmla="*/ 80 w 82"/>
                <a:gd name="T41" fmla="*/ 109 h 121"/>
                <a:gd name="T42" fmla="*/ 81 w 82"/>
                <a:gd name="T43" fmla="*/ 109 h 121"/>
                <a:gd name="T44" fmla="*/ 82 w 82"/>
                <a:gd name="T45" fmla="*/ 109 h 121"/>
                <a:gd name="T46" fmla="*/ 58 w 82"/>
                <a:gd name="T47" fmla="*/ 81 h 121"/>
                <a:gd name="T48" fmla="*/ 64 w 82"/>
                <a:gd name="T49" fmla="*/ 68 h 121"/>
                <a:gd name="T50" fmla="*/ 37 w 82"/>
                <a:gd name="T51" fmla="*/ 63 h 121"/>
                <a:gd name="T52" fmla="*/ 16 w 82"/>
                <a:gd name="T53" fmla="*/ 0 h 121"/>
                <a:gd name="T54" fmla="*/ 0 w 82"/>
                <a:gd name="T55" fmla="*/ 6 h 121"/>
                <a:gd name="T56" fmla="*/ 16 w 82"/>
                <a:gd name="T57" fmla="*/ 51 h 121"/>
                <a:gd name="T58" fmla="*/ 1 w 82"/>
                <a:gd name="T59" fmla="*/ 7 h 121"/>
                <a:gd name="T60" fmla="*/ 6 w 82"/>
                <a:gd name="T61" fmla="*/ 4 h 121"/>
                <a:gd name="T62" fmla="*/ 44 w 82"/>
                <a:gd name="T63" fmla="*/ 102 h 121"/>
                <a:gd name="T64" fmla="*/ 43 w 82"/>
                <a:gd name="T65" fmla="*/ 104 h 121"/>
                <a:gd name="T66" fmla="*/ 43 w 82"/>
                <a:gd name="T67" fmla="*/ 105 h 121"/>
                <a:gd name="T68" fmla="*/ 47 w 82"/>
                <a:gd name="T69" fmla="*/ 117 h 121"/>
                <a:gd name="T70" fmla="*/ 42 w 82"/>
                <a:gd name="T71" fmla="*/ 108 h 121"/>
                <a:gd name="T72" fmla="*/ 42 w 82"/>
                <a:gd name="T73" fmla="*/ 108 h 121"/>
                <a:gd name="T74" fmla="*/ 32 w 82"/>
                <a:gd name="T75" fmla="*/ 85 h 121"/>
                <a:gd name="T76" fmla="*/ 29 w 82"/>
                <a:gd name="T77" fmla="*/ 75 h 121"/>
                <a:gd name="T78" fmla="*/ 28 w 82"/>
                <a:gd name="T79" fmla="*/ 74 h 121"/>
                <a:gd name="T80" fmla="*/ 28 w 82"/>
                <a:gd name="T81" fmla="*/ 73 h 121"/>
                <a:gd name="T82" fmla="*/ 17 w 82"/>
                <a:gd name="T83" fmla="*/ 51 h 121"/>
                <a:gd name="T84" fmla="*/ 1 w 82"/>
                <a:gd name="T85" fmla="*/ 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" h="121">
                  <a:moveTo>
                    <a:pt x="16" y="51"/>
                  </a:moveTo>
                  <a:cubicBezTo>
                    <a:pt x="19" y="59"/>
                    <a:pt x="23" y="66"/>
                    <a:pt x="26" y="74"/>
                  </a:cubicBezTo>
                  <a:cubicBezTo>
                    <a:pt x="27" y="74"/>
                    <a:pt x="27" y="75"/>
                    <a:pt x="27" y="75"/>
                  </a:cubicBezTo>
                  <a:cubicBezTo>
                    <a:pt x="30" y="85"/>
                    <a:pt x="30" y="85"/>
                    <a:pt x="30" y="85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3" y="114"/>
                    <a:pt x="46" y="118"/>
                    <a:pt x="50" y="121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9" y="120"/>
                    <a:pt x="70" y="120"/>
                    <a:pt x="70" y="120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4" y="117"/>
                    <a:pt x="75" y="117"/>
                    <a:pt x="75" y="118"/>
                  </a:cubicBezTo>
                  <a:cubicBezTo>
                    <a:pt x="77" y="118"/>
                    <a:pt x="78" y="118"/>
                    <a:pt x="78" y="117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2" y="109"/>
                    <a:pt x="82" y="109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6" y="77"/>
                    <a:pt x="58" y="72"/>
                    <a:pt x="64" y="6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5" y="3"/>
                    <a:pt x="0" y="6"/>
                  </a:cubicBezTo>
                  <a:cubicBezTo>
                    <a:pt x="4" y="21"/>
                    <a:pt x="9" y="36"/>
                    <a:pt x="16" y="51"/>
                  </a:cubicBezTo>
                  <a:close/>
                  <a:moveTo>
                    <a:pt x="1" y="7"/>
                  </a:moveTo>
                  <a:cubicBezTo>
                    <a:pt x="3" y="6"/>
                    <a:pt x="4" y="5"/>
                    <a:pt x="6" y="4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3" y="104"/>
                    <a:pt x="43" y="104"/>
                    <a:pt x="43" y="105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5" y="114"/>
                    <a:pt x="43" y="111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8" y="75"/>
                    <a:pt x="28" y="75"/>
                    <a:pt x="28" y="74"/>
                  </a:cubicBezTo>
                  <a:cubicBezTo>
                    <a:pt x="28" y="74"/>
                    <a:pt x="28" y="73"/>
                    <a:pt x="28" y="73"/>
                  </a:cubicBezTo>
                  <a:cubicBezTo>
                    <a:pt x="24" y="65"/>
                    <a:pt x="20" y="58"/>
                    <a:pt x="17" y="51"/>
                  </a:cubicBezTo>
                  <a:cubicBezTo>
                    <a:pt x="11" y="36"/>
                    <a:pt x="5" y="21"/>
                    <a:pt x="1" y="7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7" name="Freeform 22"/>
            <p:cNvSpPr/>
            <p:nvPr/>
          </p:nvSpPr>
          <p:spPr bwMode="auto">
            <a:xfrm>
              <a:off x="4706938" y="3279775"/>
              <a:ext cx="52388" cy="114300"/>
            </a:xfrm>
            <a:custGeom>
              <a:avLst/>
              <a:gdLst>
                <a:gd name="T0" fmla="*/ 5 w 46"/>
                <a:gd name="T1" fmla="*/ 0 h 113"/>
                <a:gd name="T2" fmla="*/ 0 w 46"/>
                <a:gd name="T3" fmla="*/ 3 h 113"/>
                <a:gd name="T4" fmla="*/ 16 w 46"/>
                <a:gd name="T5" fmla="*/ 47 h 113"/>
                <a:gd name="T6" fmla="*/ 27 w 46"/>
                <a:gd name="T7" fmla="*/ 69 h 113"/>
                <a:gd name="T8" fmla="*/ 27 w 46"/>
                <a:gd name="T9" fmla="*/ 70 h 113"/>
                <a:gd name="T10" fmla="*/ 28 w 46"/>
                <a:gd name="T11" fmla="*/ 71 h 113"/>
                <a:gd name="T12" fmla="*/ 31 w 46"/>
                <a:gd name="T13" fmla="*/ 81 h 113"/>
                <a:gd name="T14" fmla="*/ 41 w 46"/>
                <a:gd name="T15" fmla="*/ 104 h 113"/>
                <a:gd name="T16" fmla="*/ 41 w 46"/>
                <a:gd name="T17" fmla="*/ 104 h 113"/>
                <a:gd name="T18" fmla="*/ 46 w 46"/>
                <a:gd name="T19" fmla="*/ 113 h 113"/>
                <a:gd name="T20" fmla="*/ 42 w 46"/>
                <a:gd name="T21" fmla="*/ 101 h 113"/>
                <a:gd name="T22" fmla="*/ 42 w 46"/>
                <a:gd name="T23" fmla="*/ 100 h 113"/>
                <a:gd name="T24" fmla="*/ 43 w 46"/>
                <a:gd name="T25" fmla="*/ 98 h 113"/>
                <a:gd name="T26" fmla="*/ 5 w 46"/>
                <a:gd name="T27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113">
                  <a:moveTo>
                    <a:pt x="5" y="0"/>
                  </a:moveTo>
                  <a:cubicBezTo>
                    <a:pt x="3" y="1"/>
                    <a:pt x="2" y="2"/>
                    <a:pt x="0" y="3"/>
                  </a:cubicBezTo>
                  <a:cubicBezTo>
                    <a:pt x="4" y="17"/>
                    <a:pt x="10" y="32"/>
                    <a:pt x="16" y="47"/>
                  </a:cubicBezTo>
                  <a:cubicBezTo>
                    <a:pt x="19" y="54"/>
                    <a:pt x="23" y="61"/>
                    <a:pt x="27" y="69"/>
                  </a:cubicBezTo>
                  <a:cubicBezTo>
                    <a:pt x="27" y="69"/>
                    <a:pt x="27" y="70"/>
                    <a:pt x="27" y="70"/>
                  </a:cubicBezTo>
                  <a:cubicBezTo>
                    <a:pt x="27" y="71"/>
                    <a:pt x="27" y="71"/>
                    <a:pt x="28" y="7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2" y="107"/>
                    <a:pt x="44" y="110"/>
                    <a:pt x="46" y="113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8" name="Freeform 23"/>
            <p:cNvSpPr/>
            <p:nvPr/>
          </p:nvSpPr>
          <p:spPr bwMode="auto">
            <a:xfrm>
              <a:off x="4719638" y="3327400"/>
              <a:ext cx="15875" cy="28575"/>
            </a:xfrm>
            <a:custGeom>
              <a:avLst/>
              <a:gdLst>
                <a:gd name="T0" fmla="*/ 13 w 13"/>
                <a:gd name="T1" fmla="*/ 23 h 28"/>
                <a:gd name="T2" fmla="*/ 3 w 13"/>
                <a:gd name="T3" fmla="*/ 0 h 28"/>
                <a:gd name="T4" fmla="*/ 0 w 13"/>
                <a:gd name="T5" fmla="*/ 28 h 28"/>
                <a:gd name="T6" fmla="*/ 2 w 13"/>
                <a:gd name="T7" fmla="*/ 27 h 28"/>
                <a:gd name="T8" fmla="*/ 13 w 13"/>
                <a:gd name="T9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3" y="23"/>
                  </a:moveTo>
                  <a:cubicBezTo>
                    <a:pt x="10" y="15"/>
                    <a:pt x="6" y="8"/>
                    <a:pt x="3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A3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9" name="Freeform 24"/>
            <p:cNvSpPr/>
            <p:nvPr/>
          </p:nvSpPr>
          <p:spPr bwMode="auto">
            <a:xfrm>
              <a:off x="4752975" y="3149600"/>
              <a:ext cx="107950" cy="192088"/>
            </a:xfrm>
            <a:custGeom>
              <a:avLst/>
              <a:gdLst>
                <a:gd name="T0" fmla="*/ 0 w 94"/>
                <a:gd name="T1" fmla="*/ 179 h 189"/>
                <a:gd name="T2" fmla="*/ 2 w 94"/>
                <a:gd name="T3" fmla="*/ 183 h 189"/>
                <a:gd name="T4" fmla="*/ 15 w 94"/>
                <a:gd name="T5" fmla="*/ 185 h 189"/>
                <a:gd name="T6" fmla="*/ 87 w 94"/>
                <a:gd name="T7" fmla="*/ 189 h 189"/>
                <a:gd name="T8" fmla="*/ 86 w 94"/>
                <a:gd name="T9" fmla="*/ 179 h 189"/>
                <a:gd name="T10" fmla="*/ 86 w 94"/>
                <a:gd name="T11" fmla="*/ 178 h 189"/>
                <a:gd name="T12" fmla="*/ 73 w 94"/>
                <a:gd name="T13" fmla="*/ 111 h 189"/>
                <a:gd name="T14" fmla="*/ 84 w 94"/>
                <a:gd name="T15" fmla="*/ 80 h 189"/>
                <a:gd name="T16" fmla="*/ 87 w 94"/>
                <a:gd name="T17" fmla="*/ 40 h 189"/>
                <a:gd name="T18" fmla="*/ 69 w 94"/>
                <a:gd name="T19" fmla="*/ 7 h 189"/>
                <a:gd name="T20" fmla="*/ 51 w 94"/>
                <a:gd name="T21" fmla="*/ 5 h 189"/>
                <a:gd name="T22" fmla="*/ 42 w 94"/>
                <a:gd name="T23" fmla="*/ 0 h 189"/>
                <a:gd name="T24" fmla="*/ 42 w 94"/>
                <a:gd name="T25" fmla="*/ 7 h 189"/>
                <a:gd name="T26" fmla="*/ 50 w 94"/>
                <a:gd name="T27" fmla="*/ 12 h 189"/>
                <a:gd name="T28" fmla="*/ 63 w 94"/>
                <a:gd name="T29" fmla="*/ 17 h 189"/>
                <a:gd name="T30" fmla="*/ 74 w 94"/>
                <a:gd name="T31" fmla="*/ 46 h 189"/>
                <a:gd name="T32" fmla="*/ 62 w 94"/>
                <a:gd name="T33" fmla="*/ 90 h 189"/>
                <a:gd name="T34" fmla="*/ 53 w 94"/>
                <a:gd name="T35" fmla="*/ 109 h 189"/>
                <a:gd name="T36" fmla="*/ 59 w 94"/>
                <a:gd name="T37" fmla="*/ 153 h 189"/>
                <a:gd name="T38" fmla="*/ 0 w 94"/>
                <a:gd name="T39" fmla="*/ 17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189">
                  <a:moveTo>
                    <a:pt x="0" y="179"/>
                  </a:moveTo>
                  <a:cubicBezTo>
                    <a:pt x="1" y="180"/>
                    <a:pt x="1" y="181"/>
                    <a:pt x="2" y="183"/>
                  </a:cubicBezTo>
                  <a:cubicBezTo>
                    <a:pt x="15" y="185"/>
                    <a:pt x="15" y="185"/>
                    <a:pt x="15" y="185"/>
                  </a:cubicBezTo>
                  <a:cubicBezTo>
                    <a:pt x="40" y="182"/>
                    <a:pt x="64" y="184"/>
                    <a:pt x="87" y="189"/>
                  </a:cubicBezTo>
                  <a:cubicBezTo>
                    <a:pt x="87" y="186"/>
                    <a:pt x="87" y="182"/>
                    <a:pt x="86" y="179"/>
                  </a:cubicBezTo>
                  <a:cubicBezTo>
                    <a:pt x="86" y="179"/>
                    <a:pt x="86" y="179"/>
                    <a:pt x="86" y="178"/>
                  </a:cubicBezTo>
                  <a:cubicBezTo>
                    <a:pt x="84" y="156"/>
                    <a:pt x="80" y="134"/>
                    <a:pt x="73" y="11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3" y="66"/>
                    <a:pt x="94" y="52"/>
                    <a:pt x="87" y="40"/>
                  </a:cubicBezTo>
                  <a:cubicBezTo>
                    <a:pt x="80" y="29"/>
                    <a:pt x="74" y="19"/>
                    <a:pt x="69" y="7"/>
                  </a:cubicBezTo>
                  <a:cubicBezTo>
                    <a:pt x="66" y="11"/>
                    <a:pt x="60" y="11"/>
                    <a:pt x="51" y="5"/>
                  </a:cubicBezTo>
                  <a:cubicBezTo>
                    <a:pt x="48" y="4"/>
                    <a:pt x="45" y="2"/>
                    <a:pt x="42" y="0"/>
                  </a:cubicBezTo>
                  <a:cubicBezTo>
                    <a:pt x="42" y="2"/>
                    <a:pt x="42" y="5"/>
                    <a:pt x="42" y="7"/>
                  </a:cubicBezTo>
                  <a:cubicBezTo>
                    <a:pt x="45" y="9"/>
                    <a:pt x="47" y="11"/>
                    <a:pt x="50" y="12"/>
                  </a:cubicBezTo>
                  <a:cubicBezTo>
                    <a:pt x="54" y="15"/>
                    <a:pt x="58" y="17"/>
                    <a:pt x="63" y="17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63"/>
                    <a:pt x="72" y="78"/>
                    <a:pt x="62" y="90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65" y="172"/>
                    <a:pt x="45" y="181"/>
                    <a:pt x="0" y="179"/>
                  </a:cubicBezTo>
                  <a:close/>
                </a:path>
              </a:pathLst>
            </a:custGeom>
            <a:solidFill>
              <a:srgbClr val="748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0" name="Freeform 25"/>
            <p:cNvSpPr/>
            <p:nvPr/>
          </p:nvSpPr>
          <p:spPr bwMode="auto">
            <a:xfrm>
              <a:off x="4770438" y="3335338"/>
              <a:ext cx="82550" cy="336550"/>
            </a:xfrm>
            <a:custGeom>
              <a:avLst/>
              <a:gdLst>
                <a:gd name="T0" fmla="*/ 9 w 73"/>
                <a:gd name="T1" fmla="*/ 5 h 333"/>
                <a:gd name="T2" fmla="*/ 13 w 73"/>
                <a:gd name="T3" fmla="*/ 13 h 333"/>
                <a:gd name="T4" fmla="*/ 7 w 73"/>
                <a:gd name="T5" fmla="*/ 16 h 333"/>
                <a:gd name="T6" fmla="*/ 61 w 73"/>
                <a:gd name="T7" fmla="*/ 25 h 333"/>
                <a:gd name="T8" fmla="*/ 33 w 73"/>
                <a:gd name="T9" fmla="*/ 109 h 333"/>
                <a:gd name="T10" fmla="*/ 25 w 73"/>
                <a:gd name="T11" fmla="*/ 175 h 333"/>
                <a:gd name="T12" fmla="*/ 20 w 73"/>
                <a:gd name="T13" fmla="*/ 194 h 333"/>
                <a:gd name="T14" fmla="*/ 17 w 73"/>
                <a:gd name="T15" fmla="*/ 254 h 333"/>
                <a:gd name="T16" fmla="*/ 9 w 73"/>
                <a:gd name="T17" fmla="*/ 277 h 333"/>
                <a:gd name="T18" fmla="*/ 21 w 73"/>
                <a:gd name="T19" fmla="*/ 299 h 333"/>
                <a:gd name="T20" fmla="*/ 12 w 73"/>
                <a:gd name="T21" fmla="*/ 333 h 333"/>
                <a:gd name="T22" fmla="*/ 49 w 73"/>
                <a:gd name="T23" fmla="*/ 320 h 333"/>
                <a:gd name="T24" fmla="*/ 46 w 73"/>
                <a:gd name="T25" fmla="*/ 294 h 333"/>
                <a:gd name="T26" fmla="*/ 33 w 73"/>
                <a:gd name="T27" fmla="*/ 282 h 333"/>
                <a:gd name="T28" fmla="*/ 41 w 73"/>
                <a:gd name="T29" fmla="*/ 262 h 333"/>
                <a:gd name="T30" fmla="*/ 34 w 73"/>
                <a:gd name="T31" fmla="*/ 192 h 333"/>
                <a:gd name="T32" fmla="*/ 34 w 73"/>
                <a:gd name="T33" fmla="*/ 180 h 333"/>
                <a:gd name="T34" fmla="*/ 37 w 73"/>
                <a:gd name="T35" fmla="*/ 176 h 333"/>
                <a:gd name="T36" fmla="*/ 50 w 73"/>
                <a:gd name="T37" fmla="*/ 128 h 333"/>
                <a:gd name="T38" fmla="*/ 62 w 73"/>
                <a:gd name="T39" fmla="*/ 97 h 333"/>
                <a:gd name="T40" fmla="*/ 64 w 73"/>
                <a:gd name="T41" fmla="*/ 89 h 333"/>
                <a:gd name="T42" fmla="*/ 66 w 73"/>
                <a:gd name="T43" fmla="*/ 81 h 333"/>
                <a:gd name="T44" fmla="*/ 71 w 73"/>
                <a:gd name="T45" fmla="*/ 51 h 333"/>
                <a:gd name="T46" fmla="*/ 72 w 73"/>
                <a:gd name="T47" fmla="*/ 10 h 333"/>
                <a:gd name="T48" fmla="*/ 72 w 73"/>
                <a:gd name="T49" fmla="*/ 7 h 333"/>
                <a:gd name="T50" fmla="*/ 0 w 73"/>
                <a:gd name="T51" fmla="*/ 3 h 333"/>
                <a:gd name="T52" fmla="*/ 9 w 73"/>
                <a:gd name="T53" fmla="*/ 5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" h="333">
                  <a:moveTo>
                    <a:pt x="9" y="5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0" y="14"/>
                    <a:pt x="8" y="15"/>
                    <a:pt x="7" y="16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0" y="194"/>
                    <a:pt x="20" y="194"/>
                    <a:pt x="20" y="194"/>
                  </a:cubicBezTo>
                  <a:cubicBezTo>
                    <a:pt x="17" y="254"/>
                    <a:pt x="17" y="254"/>
                    <a:pt x="17" y="254"/>
                  </a:cubicBezTo>
                  <a:cubicBezTo>
                    <a:pt x="9" y="277"/>
                    <a:pt x="9" y="277"/>
                    <a:pt x="9" y="277"/>
                  </a:cubicBezTo>
                  <a:cubicBezTo>
                    <a:pt x="21" y="299"/>
                    <a:pt x="21" y="299"/>
                    <a:pt x="21" y="299"/>
                  </a:cubicBezTo>
                  <a:cubicBezTo>
                    <a:pt x="12" y="333"/>
                    <a:pt x="12" y="333"/>
                    <a:pt x="12" y="333"/>
                  </a:cubicBezTo>
                  <a:cubicBezTo>
                    <a:pt x="49" y="320"/>
                    <a:pt x="49" y="320"/>
                    <a:pt x="49" y="320"/>
                  </a:cubicBezTo>
                  <a:cubicBezTo>
                    <a:pt x="46" y="294"/>
                    <a:pt x="46" y="294"/>
                    <a:pt x="46" y="294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41" y="262"/>
                    <a:pt x="41" y="262"/>
                    <a:pt x="41" y="262"/>
                  </a:cubicBezTo>
                  <a:cubicBezTo>
                    <a:pt x="34" y="192"/>
                    <a:pt x="34" y="192"/>
                    <a:pt x="34" y="192"/>
                  </a:cubicBezTo>
                  <a:cubicBezTo>
                    <a:pt x="34" y="180"/>
                    <a:pt x="34" y="180"/>
                    <a:pt x="34" y="180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50" y="128"/>
                    <a:pt x="50" y="128"/>
                    <a:pt x="50" y="128"/>
                  </a:cubicBezTo>
                  <a:cubicBezTo>
                    <a:pt x="55" y="118"/>
                    <a:pt x="59" y="108"/>
                    <a:pt x="62" y="97"/>
                  </a:cubicBezTo>
                  <a:cubicBezTo>
                    <a:pt x="63" y="94"/>
                    <a:pt x="64" y="92"/>
                    <a:pt x="64" y="89"/>
                  </a:cubicBezTo>
                  <a:cubicBezTo>
                    <a:pt x="65" y="86"/>
                    <a:pt x="66" y="83"/>
                    <a:pt x="66" y="81"/>
                  </a:cubicBezTo>
                  <a:cubicBezTo>
                    <a:pt x="68" y="71"/>
                    <a:pt x="70" y="61"/>
                    <a:pt x="71" y="51"/>
                  </a:cubicBezTo>
                  <a:cubicBezTo>
                    <a:pt x="73" y="38"/>
                    <a:pt x="73" y="24"/>
                    <a:pt x="72" y="10"/>
                  </a:cubicBezTo>
                  <a:cubicBezTo>
                    <a:pt x="72" y="9"/>
                    <a:pt x="72" y="8"/>
                    <a:pt x="72" y="7"/>
                  </a:cubicBezTo>
                  <a:cubicBezTo>
                    <a:pt x="49" y="2"/>
                    <a:pt x="25" y="0"/>
                    <a:pt x="0" y="3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solidFill>
              <a:srgbClr val="2B3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1" name="Freeform 26"/>
            <p:cNvSpPr/>
            <p:nvPr/>
          </p:nvSpPr>
          <p:spPr bwMode="auto">
            <a:xfrm>
              <a:off x="4840288" y="3332163"/>
              <a:ext cx="26988" cy="101600"/>
            </a:xfrm>
            <a:custGeom>
              <a:avLst/>
              <a:gdLst>
                <a:gd name="T0" fmla="*/ 10 w 23"/>
                <a:gd name="T1" fmla="*/ 10 h 101"/>
                <a:gd name="T2" fmla="*/ 10 w 23"/>
                <a:gd name="T3" fmla="*/ 13 h 101"/>
                <a:gd name="T4" fmla="*/ 16 w 23"/>
                <a:gd name="T5" fmla="*/ 43 h 101"/>
                <a:gd name="T6" fmla="*/ 13 w 23"/>
                <a:gd name="T7" fmla="*/ 76 h 101"/>
                <a:gd name="T8" fmla="*/ 2 w 23"/>
                <a:gd name="T9" fmla="*/ 92 h 101"/>
                <a:gd name="T10" fmla="*/ 0 w 23"/>
                <a:gd name="T11" fmla="*/ 100 h 101"/>
                <a:gd name="T12" fmla="*/ 5 w 23"/>
                <a:gd name="T13" fmla="*/ 94 h 101"/>
                <a:gd name="T14" fmla="*/ 10 w 23"/>
                <a:gd name="T15" fmla="*/ 91 h 101"/>
                <a:gd name="T16" fmla="*/ 23 w 23"/>
                <a:gd name="T17" fmla="*/ 68 h 101"/>
                <a:gd name="T18" fmla="*/ 20 w 23"/>
                <a:gd name="T19" fmla="*/ 47 h 101"/>
                <a:gd name="T20" fmla="*/ 20 w 23"/>
                <a:gd name="T21" fmla="*/ 45 h 101"/>
                <a:gd name="T22" fmla="*/ 9 w 23"/>
                <a:gd name="T23" fmla="*/ 0 h 101"/>
                <a:gd name="T24" fmla="*/ 10 w 23"/>
                <a:gd name="T25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01">
                  <a:moveTo>
                    <a:pt x="10" y="10"/>
                  </a:moveTo>
                  <a:cubicBezTo>
                    <a:pt x="10" y="11"/>
                    <a:pt x="10" y="12"/>
                    <a:pt x="10" y="1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5"/>
                    <a:pt x="1" y="97"/>
                    <a:pt x="0" y="100"/>
                  </a:cubicBezTo>
                  <a:cubicBezTo>
                    <a:pt x="2" y="101"/>
                    <a:pt x="3" y="99"/>
                    <a:pt x="5" y="94"/>
                  </a:cubicBezTo>
                  <a:cubicBezTo>
                    <a:pt x="6" y="93"/>
                    <a:pt x="8" y="92"/>
                    <a:pt x="10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28"/>
                    <a:pt x="16" y="13"/>
                    <a:pt x="9" y="0"/>
                  </a:cubicBezTo>
                  <a:cubicBezTo>
                    <a:pt x="10" y="3"/>
                    <a:pt x="10" y="7"/>
                    <a:pt x="10" y="1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2" name="Freeform 27"/>
            <p:cNvSpPr/>
            <p:nvPr/>
          </p:nvSpPr>
          <p:spPr bwMode="auto">
            <a:xfrm>
              <a:off x="4843463" y="3344863"/>
              <a:ext cx="15875" cy="79375"/>
            </a:xfrm>
            <a:custGeom>
              <a:avLst/>
              <a:gdLst>
                <a:gd name="T0" fmla="*/ 11 w 14"/>
                <a:gd name="T1" fmla="*/ 63 h 79"/>
                <a:gd name="T2" fmla="*/ 14 w 14"/>
                <a:gd name="T3" fmla="*/ 30 h 79"/>
                <a:gd name="T4" fmla="*/ 8 w 14"/>
                <a:gd name="T5" fmla="*/ 0 h 79"/>
                <a:gd name="T6" fmla="*/ 7 w 14"/>
                <a:gd name="T7" fmla="*/ 41 h 79"/>
                <a:gd name="T8" fmla="*/ 9 w 14"/>
                <a:gd name="T9" fmla="*/ 59 h 79"/>
                <a:gd name="T10" fmla="*/ 10 w 14"/>
                <a:gd name="T11" fmla="*/ 62 h 79"/>
                <a:gd name="T12" fmla="*/ 2 w 14"/>
                <a:gd name="T13" fmla="*/ 71 h 79"/>
                <a:gd name="T14" fmla="*/ 0 w 14"/>
                <a:gd name="T15" fmla="*/ 79 h 79"/>
                <a:gd name="T16" fmla="*/ 11 w 14"/>
                <a:gd name="T17" fmla="*/ 6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9">
                  <a:moveTo>
                    <a:pt x="11" y="63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4"/>
                    <a:pt x="9" y="28"/>
                    <a:pt x="7" y="41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10" y="61"/>
                    <a:pt x="10" y="62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3"/>
                    <a:pt x="1" y="76"/>
                    <a:pt x="0" y="79"/>
                  </a:cubicBezTo>
                  <a:cubicBezTo>
                    <a:pt x="11" y="63"/>
                    <a:pt x="11" y="63"/>
                    <a:pt x="11" y="63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3" name="Freeform 28"/>
            <p:cNvSpPr/>
            <p:nvPr/>
          </p:nvSpPr>
          <p:spPr bwMode="auto">
            <a:xfrm>
              <a:off x="4765675" y="3375025"/>
              <a:ext cx="22225" cy="22225"/>
            </a:xfrm>
            <a:custGeom>
              <a:avLst/>
              <a:gdLst>
                <a:gd name="T0" fmla="*/ 12 w 19"/>
                <a:gd name="T1" fmla="*/ 13 h 22"/>
                <a:gd name="T2" fmla="*/ 11 w 19"/>
                <a:gd name="T3" fmla="*/ 11 h 22"/>
                <a:gd name="T4" fmla="*/ 0 w 19"/>
                <a:gd name="T5" fmla="*/ 0 h 22"/>
                <a:gd name="T6" fmla="*/ 0 w 19"/>
                <a:gd name="T7" fmla="*/ 4 h 22"/>
                <a:gd name="T8" fmla="*/ 17 w 19"/>
                <a:gd name="T9" fmla="*/ 22 h 22"/>
                <a:gd name="T10" fmla="*/ 12 w 19"/>
                <a:gd name="T11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2">
                  <a:moveTo>
                    <a:pt x="12" y="13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7" y="17"/>
                    <a:pt x="12" y="13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4" name="Freeform 29"/>
            <p:cNvSpPr>
              <a:spLocks noEditPoints="1"/>
            </p:cNvSpPr>
            <p:nvPr/>
          </p:nvSpPr>
          <p:spPr bwMode="auto">
            <a:xfrm>
              <a:off x="4687888" y="3351213"/>
              <a:ext cx="103188" cy="338138"/>
            </a:xfrm>
            <a:custGeom>
              <a:avLst/>
              <a:gdLst>
                <a:gd name="T0" fmla="*/ 80 w 90"/>
                <a:gd name="T1" fmla="*/ 37 h 333"/>
                <a:gd name="T2" fmla="*/ 80 w 90"/>
                <a:gd name="T3" fmla="*/ 37 h 333"/>
                <a:gd name="T4" fmla="*/ 85 w 90"/>
                <a:gd name="T5" fmla="*/ 46 h 333"/>
                <a:gd name="T6" fmla="*/ 83 w 90"/>
                <a:gd name="T7" fmla="*/ 47 h 333"/>
                <a:gd name="T8" fmla="*/ 68 w 90"/>
                <a:gd name="T9" fmla="*/ 34 h 333"/>
                <a:gd name="T10" fmla="*/ 61 w 90"/>
                <a:gd name="T11" fmla="*/ 27 h 333"/>
                <a:gd name="T12" fmla="*/ 64 w 90"/>
                <a:gd name="T13" fmla="*/ 37 h 333"/>
                <a:gd name="T14" fmla="*/ 66 w 90"/>
                <a:gd name="T15" fmla="*/ 48 h 333"/>
                <a:gd name="T16" fmla="*/ 65 w 90"/>
                <a:gd name="T17" fmla="*/ 47 h 333"/>
                <a:gd name="T18" fmla="*/ 56 w 90"/>
                <a:gd name="T19" fmla="*/ 34 h 333"/>
                <a:gd name="T20" fmla="*/ 45 w 90"/>
                <a:gd name="T21" fmla="*/ 11 h 333"/>
                <a:gd name="T22" fmla="*/ 42 w 90"/>
                <a:gd name="T23" fmla="*/ 1 h 333"/>
                <a:gd name="T24" fmla="*/ 41 w 90"/>
                <a:gd name="T25" fmla="*/ 0 h 333"/>
                <a:gd name="T26" fmla="*/ 30 w 90"/>
                <a:gd name="T27" fmla="*/ 4 h 333"/>
                <a:gd name="T28" fmla="*/ 40 w 90"/>
                <a:gd name="T29" fmla="*/ 118 h 333"/>
                <a:gd name="T30" fmla="*/ 40 w 90"/>
                <a:gd name="T31" fmla="*/ 130 h 333"/>
                <a:gd name="T32" fmla="*/ 37 w 90"/>
                <a:gd name="T33" fmla="*/ 153 h 333"/>
                <a:gd name="T34" fmla="*/ 33 w 90"/>
                <a:gd name="T35" fmla="*/ 159 h 333"/>
                <a:gd name="T36" fmla="*/ 11 w 90"/>
                <a:gd name="T37" fmla="*/ 280 h 333"/>
                <a:gd name="T38" fmla="*/ 2 w 90"/>
                <a:gd name="T39" fmla="*/ 296 h 333"/>
                <a:gd name="T40" fmla="*/ 0 w 90"/>
                <a:gd name="T41" fmla="*/ 333 h 333"/>
                <a:gd name="T42" fmla="*/ 8 w 90"/>
                <a:gd name="T43" fmla="*/ 325 h 333"/>
                <a:gd name="T44" fmla="*/ 18 w 90"/>
                <a:gd name="T45" fmla="*/ 322 h 333"/>
                <a:gd name="T46" fmla="*/ 39 w 90"/>
                <a:gd name="T47" fmla="*/ 253 h 333"/>
                <a:gd name="T48" fmla="*/ 52 w 90"/>
                <a:gd name="T49" fmla="*/ 188 h 333"/>
                <a:gd name="T50" fmla="*/ 65 w 90"/>
                <a:gd name="T51" fmla="*/ 161 h 333"/>
                <a:gd name="T52" fmla="*/ 63 w 90"/>
                <a:gd name="T53" fmla="*/ 141 h 333"/>
                <a:gd name="T54" fmla="*/ 90 w 90"/>
                <a:gd name="T55" fmla="*/ 44 h 333"/>
                <a:gd name="T56" fmla="*/ 88 w 90"/>
                <a:gd name="T57" fmla="*/ 42 h 333"/>
                <a:gd name="T58" fmla="*/ 80 w 90"/>
                <a:gd name="T59" fmla="*/ 37 h 333"/>
                <a:gd name="T60" fmla="*/ 32 w 90"/>
                <a:gd name="T61" fmla="*/ 5 h 333"/>
                <a:gd name="T62" fmla="*/ 36 w 90"/>
                <a:gd name="T63" fmla="*/ 3 h 333"/>
                <a:gd name="T64" fmla="*/ 45 w 90"/>
                <a:gd name="T65" fmla="*/ 115 h 333"/>
                <a:gd name="T66" fmla="*/ 45 w 90"/>
                <a:gd name="T67" fmla="*/ 136 h 333"/>
                <a:gd name="T68" fmla="*/ 43 w 90"/>
                <a:gd name="T69" fmla="*/ 157 h 333"/>
                <a:gd name="T70" fmla="*/ 21 w 90"/>
                <a:gd name="T71" fmla="*/ 231 h 333"/>
                <a:gd name="T72" fmla="*/ 21 w 90"/>
                <a:gd name="T73" fmla="*/ 232 h 333"/>
                <a:gd name="T74" fmla="*/ 19 w 90"/>
                <a:gd name="T75" fmla="*/ 283 h 333"/>
                <a:gd name="T76" fmla="*/ 7 w 90"/>
                <a:gd name="T77" fmla="*/ 300 h 333"/>
                <a:gd name="T78" fmla="*/ 8 w 90"/>
                <a:gd name="T79" fmla="*/ 323 h 333"/>
                <a:gd name="T80" fmla="*/ 1 w 90"/>
                <a:gd name="T81" fmla="*/ 328 h 333"/>
                <a:gd name="T82" fmla="*/ 3 w 90"/>
                <a:gd name="T83" fmla="*/ 297 h 333"/>
                <a:gd name="T84" fmla="*/ 13 w 90"/>
                <a:gd name="T85" fmla="*/ 281 h 333"/>
                <a:gd name="T86" fmla="*/ 13 w 90"/>
                <a:gd name="T87" fmla="*/ 280 h 333"/>
                <a:gd name="T88" fmla="*/ 34 w 90"/>
                <a:gd name="T89" fmla="*/ 160 h 333"/>
                <a:gd name="T90" fmla="*/ 38 w 90"/>
                <a:gd name="T91" fmla="*/ 154 h 333"/>
                <a:gd name="T92" fmla="*/ 38 w 90"/>
                <a:gd name="T93" fmla="*/ 153 h 333"/>
                <a:gd name="T94" fmla="*/ 41 w 90"/>
                <a:gd name="T95" fmla="*/ 130 h 333"/>
                <a:gd name="T96" fmla="*/ 41 w 90"/>
                <a:gd name="T97" fmla="*/ 130 h 333"/>
                <a:gd name="T98" fmla="*/ 41 w 90"/>
                <a:gd name="T99" fmla="*/ 117 h 333"/>
                <a:gd name="T100" fmla="*/ 32 w 90"/>
                <a:gd name="T101" fmla="*/ 5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" h="333">
                  <a:moveTo>
                    <a:pt x="80" y="37"/>
                  </a:moveTo>
                  <a:cubicBezTo>
                    <a:pt x="80" y="37"/>
                    <a:pt x="80" y="37"/>
                    <a:pt x="80" y="37"/>
                  </a:cubicBezTo>
                  <a:cubicBezTo>
                    <a:pt x="85" y="41"/>
                    <a:pt x="87" y="44"/>
                    <a:pt x="85" y="46"/>
                  </a:cubicBezTo>
                  <a:cubicBezTo>
                    <a:pt x="85" y="46"/>
                    <a:pt x="84" y="46"/>
                    <a:pt x="83" y="47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30"/>
                    <a:pt x="62" y="34"/>
                    <a:pt x="64" y="37"/>
                  </a:cubicBezTo>
                  <a:cubicBezTo>
                    <a:pt x="68" y="43"/>
                    <a:pt x="69" y="46"/>
                    <a:pt x="66" y="48"/>
                  </a:cubicBezTo>
                  <a:cubicBezTo>
                    <a:pt x="66" y="48"/>
                    <a:pt x="65" y="48"/>
                    <a:pt x="65" y="47"/>
                  </a:cubicBezTo>
                  <a:cubicBezTo>
                    <a:pt x="61" y="44"/>
                    <a:pt x="58" y="40"/>
                    <a:pt x="56" y="3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0"/>
                    <a:pt x="41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8" y="42"/>
                    <a:pt x="32" y="80"/>
                    <a:pt x="40" y="118"/>
                  </a:cubicBezTo>
                  <a:cubicBezTo>
                    <a:pt x="40" y="130"/>
                    <a:pt x="40" y="130"/>
                    <a:pt x="40" y="130"/>
                  </a:cubicBezTo>
                  <a:cubicBezTo>
                    <a:pt x="38" y="135"/>
                    <a:pt x="37" y="142"/>
                    <a:pt x="37" y="153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17" y="196"/>
                    <a:pt x="10" y="237"/>
                    <a:pt x="11" y="280"/>
                  </a:cubicBezTo>
                  <a:cubicBezTo>
                    <a:pt x="2" y="296"/>
                    <a:pt x="2" y="296"/>
                    <a:pt x="2" y="296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2" y="329"/>
                    <a:pt x="5" y="326"/>
                    <a:pt x="8" y="325"/>
                  </a:cubicBezTo>
                  <a:cubicBezTo>
                    <a:pt x="11" y="323"/>
                    <a:pt x="14" y="322"/>
                    <a:pt x="18" y="322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52" y="188"/>
                    <a:pt x="52" y="188"/>
                    <a:pt x="52" y="188"/>
                  </a:cubicBezTo>
                  <a:cubicBezTo>
                    <a:pt x="65" y="161"/>
                    <a:pt x="65" y="161"/>
                    <a:pt x="65" y="161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0" y="43"/>
                    <a:pt x="89" y="43"/>
                    <a:pt x="88" y="42"/>
                  </a:cubicBezTo>
                  <a:cubicBezTo>
                    <a:pt x="80" y="37"/>
                    <a:pt x="80" y="37"/>
                    <a:pt x="80" y="37"/>
                  </a:cubicBezTo>
                  <a:close/>
                  <a:moveTo>
                    <a:pt x="32" y="5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4" y="37"/>
                    <a:pt x="37" y="74"/>
                    <a:pt x="45" y="115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3" y="157"/>
                    <a:pt x="43" y="157"/>
                    <a:pt x="43" y="157"/>
                  </a:cubicBezTo>
                  <a:cubicBezTo>
                    <a:pt x="31" y="182"/>
                    <a:pt x="23" y="207"/>
                    <a:pt x="21" y="231"/>
                  </a:cubicBezTo>
                  <a:cubicBezTo>
                    <a:pt x="21" y="232"/>
                    <a:pt x="21" y="232"/>
                    <a:pt x="21" y="232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7" y="300"/>
                    <a:pt x="7" y="300"/>
                    <a:pt x="7" y="300"/>
                  </a:cubicBezTo>
                  <a:cubicBezTo>
                    <a:pt x="8" y="323"/>
                    <a:pt x="8" y="323"/>
                    <a:pt x="8" y="323"/>
                  </a:cubicBezTo>
                  <a:cubicBezTo>
                    <a:pt x="5" y="324"/>
                    <a:pt x="3" y="326"/>
                    <a:pt x="1" y="328"/>
                  </a:cubicBezTo>
                  <a:cubicBezTo>
                    <a:pt x="3" y="297"/>
                    <a:pt x="3" y="297"/>
                    <a:pt x="3" y="297"/>
                  </a:cubicBezTo>
                  <a:cubicBezTo>
                    <a:pt x="13" y="281"/>
                    <a:pt x="13" y="281"/>
                    <a:pt x="13" y="281"/>
                  </a:cubicBezTo>
                  <a:cubicBezTo>
                    <a:pt x="13" y="281"/>
                    <a:pt x="13" y="280"/>
                    <a:pt x="13" y="280"/>
                  </a:cubicBezTo>
                  <a:cubicBezTo>
                    <a:pt x="11" y="237"/>
                    <a:pt x="18" y="197"/>
                    <a:pt x="34" y="160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8" y="143"/>
                    <a:pt x="39" y="135"/>
                    <a:pt x="41" y="130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33" y="80"/>
                    <a:pt x="30" y="43"/>
                    <a:pt x="32" y="5"/>
                  </a:cubicBezTo>
                  <a:close/>
                </a:path>
              </a:pathLst>
            </a:custGeom>
            <a:solidFill>
              <a:srgbClr val="505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5" name="Freeform 30"/>
            <p:cNvSpPr/>
            <p:nvPr/>
          </p:nvSpPr>
          <p:spPr bwMode="auto">
            <a:xfrm>
              <a:off x="4689475" y="3354388"/>
              <a:ext cx="50800" cy="328613"/>
            </a:xfrm>
            <a:custGeom>
              <a:avLst/>
              <a:gdLst>
                <a:gd name="T0" fmla="*/ 35 w 44"/>
                <a:gd name="T1" fmla="*/ 0 h 325"/>
                <a:gd name="T2" fmla="*/ 31 w 44"/>
                <a:gd name="T3" fmla="*/ 2 h 325"/>
                <a:gd name="T4" fmla="*/ 40 w 44"/>
                <a:gd name="T5" fmla="*/ 114 h 325"/>
                <a:gd name="T6" fmla="*/ 40 w 44"/>
                <a:gd name="T7" fmla="*/ 127 h 325"/>
                <a:gd name="T8" fmla="*/ 40 w 44"/>
                <a:gd name="T9" fmla="*/ 127 h 325"/>
                <a:gd name="T10" fmla="*/ 37 w 44"/>
                <a:gd name="T11" fmla="*/ 150 h 325"/>
                <a:gd name="T12" fmla="*/ 37 w 44"/>
                <a:gd name="T13" fmla="*/ 151 h 325"/>
                <a:gd name="T14" fmla="*/ 33 w 44"/>
                <a:gd name="T15" fmla="*/ 157 h 325"/>
                <a:gd name="T16" fmla="*/ 12 w 44"/>
                <a:gd name="T17" fmla="*/ 277 h 325"/>
                <a:gd name="T18" fmla="*/ 12 w 44"/>
                <a:gd name="T19" fmla="*/ 278 h 325"/>
                <a:gd name="T20" fmla="*/ 2 w 44"/>
                <a:gd name="T21" fmla="*/ 294 h 325"/>
                <a:gd name="T22" fmla="*/ 0 w 44"/>
                <a:gd name="T23" fmla="*/ 325 h 325"/>
                <a:gd name="T24" fmla="*/ 7 w 44"/>
                <a:gd name="T25" fmla="*/ 320 h 325"/>
                <a:gd name="T26" fmla="*/ 6 w 44"/>
                <a:gd name="T27" fmla="*/ 297 h 325"/>
                <a:gd name="T28" fmla="*/ 18 w 44"/>
                <a:gd name="T29" fmla="*/ 280 h 325"/>
                <a:gd name="T30" fmla="*/ 20 w 44"/>
                <a:gd name="T31" fmla="*/ 229 h 325"/>
                <a:gd name="T32" fmla="*/ 20 w 44"/>
                <a:gd name="T33" fmla="*/ 228 h 325"/>
                <a:gd name="T34" fmla="*/ 42 w 44"/>
                <a:gd name="T35" fmla="*/ 154 h 325"/>
                <a:gd name="T36" fmla="*/ 44 w 44"/>
                <a:gd name="T37" fmla="*/ 133 h 325"/>
                <a:gd name="T38" fmla="*/ 44 w 44"/>
                <a:gd name="T39" fmla="*/ 112 h 325"/>
                <a:gd name="T40" fmla="*/ 35 w 44"/>
                <a:gd name="T4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325">
                  <a:moveTo>
                    <a:pt x="35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29" y="40"/>
                    <a:pt x="32" y="77"/>
                    <a:pt x="40" y="114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8" y="132"/>
                    <a:pt x="37" y="140"/>
                    <a:pt x="37" y="150"/>
                  </a:cubicBezTo>
                  <a:cubicBezTo>
                    <a:pt x="37" y="150"/>
                    <a:pt x="37" y="150"/>
                    <a:pt x="37" y="151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17" y="194"/>
                    <a:pt x="10" y="234"/>
                    <a:pt x="12" y="277"/>
                  </a:cubicBezTo>
                  <a:cubicBezTo>
                    <a:pt x="12" y="277"/>
                    <a:pt x="12" y="278"/>
                    <a:pt x="12" y="278"/>
                  </a:cubicBezTo>
                  <a:cubicBezTo>
                    <a:pt x="2" y="294"/>
                    <a:pt x="2" y="294"/>
                    <a:pt x="2" y="294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2" y="323"/>
                    <a:pt x="4" y="321"/>
                    <a:pt x="7" y="320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18" y="280"/>
                    <a:pt x="18" y="280"/>
                    <a:pt x="18" y="280"/>
                  </a:cubicBezTo>
                  <a:cubicBezTo>
                    <a:pt x="20" y="229"/>
                    <a:pt x="20" y="229"/>
                    <a:pt x="20" y="229"/>
                  </a:cubicBezTo>
                  <a:cubicBezTo>
                    <a:pt x="20" y="229"/>
                    <a:pt x="20" y="229"/>
                    <a:pt x="20" y="228"/>
                  </a:cubicBezTo>
                  <a:cubicBezTo>
                    <a:pt x="22" y="204"/>
                    <a:pt x="30" y="179"/>
                    <a:pt x="42" y="154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36" y="71"/>
                    <a:pt x="33" y="34"/>
                    <a:pt x="35" y="0"/>
                  </a:cubicBezTo>
                  <a:close/>
                </a:path>
              </a:pathLst>
            </a:custGeom>
            <a:solidFill>
              <a:srgbClr val="7A8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6" name="Freeform 31"/>
            <p:cNvSpPr/>
            <p:nvPr/>
          </p:nvSpPr>
          <p:spPr bwMode="auto">
            <a:xfrm>
              <a:off x="4756150" y="3378200"/>
              <a:ext cx="11113" cy="20638"/>
            </a:xfrm>
            <a:custGeom>
              <a:avLst/>
              <a:gdLst>
                <a:gd name="T0" fmla="*/ 6 w 10"/>
                <a:gd name="T1" fmla="*/ 20 h 21"/>
                <a:gd name="T2" fmla="*/ 7 w 10"/>
                <a:gd name="T3" fmla="*/ 21 h 21"/>
                <a:gd name="T4" fmla="*/ 5 w 10"/>
                <a:gd name="T5" fmla="*/ 10 h 21"/>
                <a:gd name="T6" fmla="*/ 2 w 10"/>
                <a:gd name="T7" fmla="*/ 0 h 21"/>
                <a:gd name="T8" fmla="*/ 0 w 10"/>
                <a:gd name="T9" fmla="*/ 3 h 21"/>
                <a:gd name="T10" fmla="*/ 6 w 10"/>
                <a:gd name="T1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1">
                  <a:moveTo>
                    <a:pt x="6" y="20"/>
                  </a:moveTo>
                  <a:cubicBezTo>
                    <a:pt x="6" y="21"/>
                    <a:pt x="7" y="21"/>
                    <a:pt x="7" y="21"/>
                  </a:cubicBezTo>
                  <a:cubicBezTo>
                    <a:pt x="10" y="19"/>
                    <a:pt x="9" y="16"/>
                    <a:pt x="5" y="10"/>
                  </a:cubicBezTo>
                  <a:cubicBezTo>
                    <a:pt x="3" y="7"/>
                    <a:pt x="2" y="3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0"/>
                    <a:pt x="6" y="20"/>
                    <a:pt x="6" y="20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7" name="Freeform 32"/>
            <p:cNvSpPr/>
            <p:nvPr/>
          </p:nvSpPr>
          <p:spPr bwMode="auto">
            <a:xfrm>
              <a:off x="4708525" y="3376613"/>
              <a:ext cx="100013" cy="312738"/>
            </a:xfrm>
            <a:custGeom>
              <a:avLst/>
              <a:gdLst>
                <a:gd name="T0" fmla="*/ 79 w 87"/>
                <a:gd name="T1" fmla="*/ 10 h 308"/>
                <a:gd name="T2" fmla="*/ 78 w 87"/>
                <a:gd name="T3" fmla="*/ 10 h 308"/>
                <a:gd name="T4" fmla="*/ 77 w 87"/>
                <a:gd name="T5" fmla="*/ 10 h 308"/>
                <a:gd name="T6" fmla="*/ 74 w 87"/>
                <a:gd name="T7" fmla="*/ 13 h 308"/>
                <a:gd name="T8" fmla="*/ 75 w 87"/>
                <a:gd name="T9" fmla="*/ 18 h 308"/>
                <a:gd name="T10" fmla="*/ 72 w 87"/>
                <a:gd name="T11" fmla="*/ 19 h 308"/>
                <a:gd name="T12" fmla="*/ 45 w 87"/>
                <a:gd name="T13" fmla="*/ 116 h 308"/>
                <a:gd name="T14" fmla="*/ 47 w 87"/>
                <a:gd name="T15" fmla="*/ 136 h 308"/>
                <a:gd name="T16" fmla="*/ 34 w 87"/>
                <a:gd name="T17" fmla="*/ 163 h 308"/>
                <a:gd name="T18" fmla="*/ 21 w 87"/>
                <a:gd name="T19" fmla="*/ 228 h 308"/>
                <a:gd name="T20" fmla="*/ 0 w 87"/>
                <a:gd name="T21" fmla="*/ 297 h 308"/>
                <a:gd name="T22" fmla="*/ 22 w 87"/>
                <a:gd name="T23" fmla="*/ 307 h 308"/>
                <a:gd name="T24" fmla="*/ 24 w 87"/>
                <a:gd name="T25" fmla="*/ 308 h 308"/>
                <a:gd name="T26" fmla="*/ 27 w 87"/>
                <a:gd name="T27" fmla="*/ 267 h 308"/>
                <a:gd name="T28" fmla="*/ 37 w 87"/>
                <a:gd name="T29" fmla="*/ 235 h 308"/>
                <a:gd name="T30" fmla="*/ 39 w 87"/>
                <a:gd name="T31" fmla="*/ 231 h 308"/>
                <a:gd name="T32" fmla="*/ 49 w 87"/>
                <a:gd name="T33" fmla="*/ 212 h 308"/>
                <a:gd name="T34" fmla="*/ 54 w 87"/>
                <a:gd name="T35" fmla="*/ 168 h 308"/>
                <a:gd name="T36" fmla="*/ 66 w 87"/>
                <a:gd name="T37" fmla="*/ 138 h 308"/>
                <a:gd name="T38" fmla="*/ 71 w 87"/>
                <a:gd name="T39" fmla="*/ 98 h 308"/>
                <a:gd name="T40" fmla="*/ 87 w 87"/>
                <a:gd name="T41" fmla="*/ 0 h 308"/>
                <a:gd name="T42" fmla="*/ 80 w 87"/>
                <a:gd name="T43" fmla="*/ 8 h 308"/>
                <a:gd name="T44" fmla="*/ 79 w 87"/>
                <a:gd name="T45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308">
                  <a:moveTo>
                    <a:pt x="79" y="10"/>
                  </a:moveTo>
                  <a:cubicBezTo>
                    <a:pt x="79" y="10"/>
                    <a:pt x="78" y="10"/>
                    <a:pt x="78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5" y="15"/>
                    <a:pt x="75" y="17"/>
                    <a:pt x="75" y="18"/>
                  </a:cubicBezTo>
                  <a:cubicBezTo>
                    <a:pt x="75" y="19"/>
                    <a:pt x="74" y="19"/>
                    <a:pt x="72" y="19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7" y="136"/>
                    <a:pt x="47" y="136"/>
                    <a:pt x="47" y="136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21" y="228"/>
                    <a:pt x="21" y="228"/>
                    <a:pt x="21" y="228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7" y="297"/>
                    <a:pt x="14" y="300"/>
                    <a:pt x="22" y="307"/>
                  </a:cubicBezTo>
                  <a:cubicBezTo>
                    <a:pt x="23" y="307"/>
                    <a:pt x="23" y="307"/>
                    <a:pt x="24" y="308"/>
                  </a:cubicBezTo>
                  <a:cubicBezTo>
                    <a:pt x="28" y="295"/>
                    <a:pt x="29" y="281"/>
                    <a:pt x="27" y="267"/>
                  </a:cubicBezTo>
                  <a:cubicBezTo>
                    <a:pt x="37" y="235"/>
                    <a:pt x="37" y="235"/>
                    <a:pt x="37" y="235"/>
                  </a:cubicBezTo>
                  <a:cubicBezTo>
                    <a:pt x="39" y="231"/>
                    <a:pt x="39" y="231"/>
                    <a:pt x="39" y="231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61" y="158"/>
                    <a:pt x="65" y="148"/>
                    <a:pt x="66" y="13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9"/>
                    <a:pt x="80" y="9"/>
                    <a:pt x="79" y="10"/>
                  </a:cubicBezTo>
                  <a:close/>
                </a:path>
              </a:pathLst>
            </a:custGeom>
            <a:solidFill>
              <a:srgbClr val="2B3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8" name="Freeform 33"/>
            <p:cNvSpPr/>
            <p:nvPr/>
          </p:nvSpPr>
          <p:spPr bwMode="auto">
            <a:xfrm>
              <a:off x="4773613" y="3368675"/>
              <a:ext cx="20638" cy="25400"/>
            </a:xfrm>
            <a:custGeom>
              <a:avLst/>
              <a:gdLst>
                <a:gd name="T0" fmla="*/ 18 w 18"/>
                <a:gd name="T1" fmla="*/ 25 h 25"/>
                <a:gd name="T2" fmla="*/ 17 w 18"/>
                <a:gd name="T3" fmla="*/ 20 h 25"/>
                <a:gd name="T4" fmla="*/ 12 w 18"/>
                <a:gd name="T5" fmla="*/ 15 h 25"/>
                <a:gd name="T6" fmla="*/ 0 w 18"/>
                <a:gd name="T7" fmla="*/ 0 h 25"/>
                <a:gd name="T8" fmla="*/ 1 w 18"/>
                <a:gd name="T9" fmla="*/ 8 h 25"/>
                <a:gd name="T10" fmla="*/ 18 w 18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5">
                  <a:moveTo>
                    <a:pt x="18" y="25"/>
                  </a:moveTo>
                  <a:cubicBezTo>
                    <a:pt x="18" y="24"/>
                    <a:pt x="18" y="22"/>
                    <a:pt x="17" y="2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8" y="25"/>
                    <a:pt x="18" y="25"/>
                    <a:pt x="18" y="25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9" name="Freeform 34"/>
            <p:cNvSpPr/>
            <p:nvPr/>
          </p:nvSpPr>
          <p:spPr bwMode="auto">
            <a:xfrm>
              <a:off x="4773613" y="3368675"/>
              <a:ext cx="22225" cy="20638"/>
            </a:xfrm>
            <a:custGeom>
              <a:avLst/>
              <a:gdLst>
                <a:gd name="T0" fmla="*/ 12 w 14"/>
                <a:gd name="T1" fmla="*/ 13 h 13"/>
                <a:gd name="T2" fmla="*/ 14 w 14"/>
                <a:gd name="T3" fmla="*/ 11 h 13"/>
                <a:gd name="T4" fmla="*/ 0 w 14"/>
                <a:gd name="T5" fmla="*/ 0 h 13"/>
                <a:gd name="T6" fmla="*/ 9 w 14"/>
                <a:gd name="T7" fmla="*/ 10 h 13"/>
                <a:gd name="T8" fmla="*/ 12 w 14"/>
                <a:gd name="T9" fmla="*/ 13 h 13"/>
                <a:gd name="T10" fmla="*/ 12 w 1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12" y="13"/>
                  </a:moveTo>
                  <a:lnTo>
                    <a:pt x="14" y="11"/>
                  </a:lnTo>
                  <a:lnTo>
                    <a:pt x="0" y="0"/>
                  </a:lnTo>
                  <a:lnTo>
                    <a:pt x="9" y="10"/>
                  </a:lnTo>
                  <a:lnTo>
                    <a:pt x="12" y="13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505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0" name="Freeform 35"/>
            <p:cNvSpPr>
              <a:spLocks noEditPoints="1"/>
            </p:cNvSpPr>
            <p:nvPr/>
          </p:nvSpPr>
          <p:spPr bwMode="auto">
            <a:xfrm>
              <a:off x="4751388" y="3351213"/>
              <a:ext cx="88900" cy="328613"/>
            </a:xfrm>
            <a:custGeom>
              <a:avLst/>
              <a:gdLst>
                <a:gd name="T0" fmla="*/ 39 w 78"/>
                <a:gd name="T1" fmla="*/ 26 h 324"/>
                <a:gd name="T2" fmla="*/ 43 w 78"/>
                <a:gd name="T3" fmla="*/ 33 h 324"/>
                <a:gd name="T4" fmla="*/ 50 w 78"/>
                <a:gd name="T5" fmla="*/ 25 h 324"/>
                <a:gd name="T6" fmla="*/ 34 w 78"/>
                <a:gd name="T7" fmla="*/ 123 h 324"/>
                <a:gd name="T8" fmla="*/ 29 w 78"/>
                <a:gd name="T9" fmla="*/ 163 h 324"/>
                <a:gd name="T10" fmla="*/ 17 w 78"/>
                <a:gd name="T11" fmla="*/ 193 h 324"/>
                <a:gd name="T12" fmla="*/ 12 w 78"/>
                <a:gd name="T13" fmla="*/ 237 h 324"/>
                <a:gd name="T14" fmla="*/ 2 w 78"/>
                <a:gd name="T15" fmla="*/ 256 h 324"/>
                <a:gd name="T16" fmla="*/ 9 w 78"/>
                <a:gd name="T17" fmla="*/ 287 h 324"/>
                <a:gd name="T18" fmla="*/ 5 w 78"/>
                <a:gd name="T19" fmla="*/ 319 h 324"/>
                <a:gd name="T20" fmla="*/ 7 w 78"/>
                <a:gd name="T21" fmla="*/ 323 h 324"/>
                <a:gd name="T22" fmla="*/ 7 w 78"/>
                <a:gd name="T23" fmla="*/ 324 h 324"/>
                <a:gd name="T24" fmla="*/ 29 w 78"/>
                <a:gd name="T25" fmla="*/ 317 h 324"/>
                <a:gd name="T26" fmla="*/ 38 w 78"/>
                <a:gd name="T27" fmla="*/ 283 h 324"/>
                <a:gd name="T28" fmla="*/ 26 w 78"/>
                <a:gd name="T29" fmla="*/ 261 h 324"/>
                <a:gd name="T30" fmla="*/ 34 w 78"/>
                <a:gd name="T31" fmla="*/ 238 h 324"/>
                <a:gd name="T32" fmla="*/ 37 w 78"/>
                <a:gd name="T33" fmla="*/ 178 h 324"/>
                <a:gd name="T34" fmla="*/ 42 w 78"/>
                <a:gd name="T35" fmla="*/ 159 h 324"/>
                <a:gd name="T36" fmla="*/ 50 w 78"/>
                <a:gd name="T37" fmla="*/ 93 h 324"/>
                <a:gd name="T38" fmla="*/ 78 w 78"/>
                <a:gd name="T39" fmla="*/ 9 h 324"/>
                <a:gd name="T40" fmla="*/ 24 w 78"/>
                <a:gd name="T41" fmla="*/ 0 h 324"/>
                <a:gd name="T42" fmla="*/ 39 w 78"/>
                <a:gd name="T43" fmla="*/ 26 h 324"/>
                <a:gd name="T44" fmla="*/ 18 w 78"/>
                <a:gd name="T45" fmla="*/ 194 h 324"/>
                <a:gd name="T46" fmla="*/ 23 w 78"/>
                <a:gd name="T47" fmla="*/ 187 h 324"/>
                <a:gd name="T48" fmla="*/ 21 w 78"/>
                <a:gd name="T49" fmla="*/ 218 h 324"/>
                <a:gd name="T50" fmla="*/ 11 w 78"/>
                <a:gd name="T51" fmla="*/ 265 h 324"/>
                <a:gd name="T52" fmla="*/ 17 w 78"/>
                <a:gd name="T53" fmla="*/ 285 h 324"/>
                <a:gd name="T54" fmla="*/ 11 w 78"/>
                <a:gd name="T55" fmla="*/ 312 h 324"/>
                <a:gd name="T56" fmla="*/ 15 w 78"/>
                <a:gd name="T57" fmla="*/ 320 h 324"/>
                <a:gd name="T58" fmla="*/ 9 w 78"/>
                <a:gd name="T59" fmla="*/ 322 h 324"/>
                <a:gd name="T60" fmla="*/ 9 w 78"/>
                <a:gd name="T61" fmla="*/ 322 h 324"/>
                <a:gd name="T62" fmla="*/ 7 w 78"/>
                <a:gd name="T63" fmla="*/ 318 h 324"/>
                <a:gd name="T64" fmla="*/ 10 w 78"/>
                <a:gd name="T65" fmla="*/ 287 h 324"/>
                <a:gd name="T66" fmla="*/ 10 w 78"/>
                <a:gd name="T67" fmla="*/ 286 h 324"/>
                <a:gd name="T68" fmla="*/ 10 w 78"/>
                <a:gd name="T69" fmla="*/ 286 h 324"/>
                <a:gd name="T70" fmla="*/ 3 w 78"/>
                <a:gd name="T71" fmla="*/ 257 h 324"/>
                <a:gd name="T72" fmla="*/ 13 w 78"/>
                <a:gd name="T73" fmla="*/ 237 h 324"/>
                <a:gd name="T74" fmla="*/ 13 w 78"/>
                <a:gd name="T75" fmla="*/ 237 h 324"/>
                <a:gd name="T76" fmla="*/ 18 w 78"/>
                <a:gd name="T77" fmla="*/ 19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324">
                  <a:moveTo>
                    <a:pt x="39" y="26"/>
                  </a:moveTo>
                  <a:cubicBezTo>
                    <a:pt x="41" y="29"/>
                    <a:pt x="43" y="31"/>
                    <a:pt x="43" y="3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8" y="173"/>
                    <a:pt x="24" y="183"/>
                    <a:pt x="17" y="193"/>
                  </a:cubicBezTo>
                  <a:cubicBezTo>
                    <a:pt x="12" y="237"/>
                    <a:pt x="12" y="237"/>
                    <a:pt x="12" y="237"/>
                  </a:cubicBezTo>
                  <a:cubicBezTo>
                    <a:pt x="2" y="256"/>
                    <a:pt x="2" y="256"/>
                    <a:pt x="2" y="256"/>
                  </a:cubicBezTo>
                  <a:cubicBezTo>
                    <a:pt x="0" y="272"/>
                    <a:pt x="3" y="282"/>
                    <a:pt x="9" y="287"/>
                  </a:cubicBezTo>
                  <a:cubicBezTo>
                    <a:pt x="5" y="319"/>
                    <a:pt x="5" y="319"/>
                    <a:pt x="5" y="319"/>
                  </a:cubicBezTo>
                  <a:cubicBezTo>
                    <a:pt x="7" y="323"/>
                    <a:pt x="7" y="323"/>
                    <a:pt x="7" y="323"/>
                  </a:cubicBezTo>
                  <a:cubicBezTo>
                    <a:pt x="7" y="324"/>
                    <a:pt x="7" y="324"/>
                    <a:pt x="7" y="324"/>
                  </a:cubicBezTo>
                  <a:cubicBezTo>
                    <a:pt x="29" y="317"/>
                    <a:pt x="29" y="317"/>
                    <a:pt x="29" y="317"/>
                  </a:cubicBezTo>
                  <a:cubicBezTo>
                    <a:pt x="38" y="283"/>
                    <a:pt x="38" y="283"/>
                    <a:pt x="38" y="283"/>
                  </a:cubicBezTo>
                  <a:cubicBezTo>
                    <a:pt x="26" y="261"/>
                    <a:pt x="26" y="261"/>
                    <a:pt x="26" y="261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7" y="178"/>
                    <a:pt x="37" y="178"/>
                    <a:pt x="37" y="178"/>
                  </a:cubicBezTo>
                  <a:cubicBezTo>
                    <a:pt x="42" y="159"/>
                    <a:pt x="42" y="159"/>
                    <a:pt x="42" y="159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5"/>
                    <a:pt x="24" y="13"/>
                    <a:pt x="39" y="26"/>
                  </a:cubicBezTo>
                  <a:close/>
                  <a:moveTo>
                    <a:pt x="18" y="194"/>
                  </a:moveTo>
                  <a:cubicBezTo>
                    <a:pt x="20" y="191"/>
                    <a:pt x="22" y="189"/>
                    <a:pt x="23" y="187"/>
                  </a:cubicBezTo>
                  <a:cubicBezTo>
                    <a:pt x="21" y="218"/>
                    <a:pt x="21" y="218"/>
                    <a:pt x="21" y="218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10" y="272"/>
                    <a:pt x="12" y="279"/>
                    <a:pt x="17" y="285"/>
                  </a:cubicBezTo>
                  <a:cubicBezTo>
                    <a:pt x="11" y="312"/>
                    <a:pt x="11" y="312"/>
                    <a:pt x="11" y="312"/>
                  </a:cubicBezTo>
                  <a:cubicBezTo>
                    <a:pt x="15" y="320"/>
                    <a:pt x="15" y="320"/>
                    <a:pt x="15" y="320"/>
                  </a:cubicBezTo>
                  <a:cubicBezTo>
                    <a:pt x="9" y="322"/>
                    <a:pt x="9" y="322"/>
                    <a:pt x="9" y="322"/>
                  </a:cubicBezTo>
                  <a:cubicBezTo>
                    <a:pt x="9" y="322"/>
                    <a:pt x="9" y="322"/>
                    <a:pt x="9" y="322"/>
                  </a:cubicBezTo>
                  <a:cubicBezTo>
                    <a:pt x="7" y="318"/>
                    <a:pt x="7" y="318"/>
                    <a:pt x="7" y="318"/>
                  </a:cubicBezTo>
                  <a:cubicBezTo>
                    <a:pt x="10" y="287"/>
                    <a:pt x="10" y="287"/>
                    <a:pt x="10" y="287"/>
                  </a:cubicBezTo>
                  <a:cubicBezTo>
                    <a:pt x="11" y="287"/>
                    <a:pt x="11" y="286"/>
                    <a:pt x="10" y="286"/>
                  </a:cubicBezTo>
                  <a:cubicBezTo>
                    <a:pt x="10" y="286"/>
                    <a:pt x="10" y="286"/>
                    <a:pt x="10" y="286"/>
                  </a:cubicBezTo>
                  <a:cubicBezTo>
                    <a:pt x="4" y="281"/>
                    <a:pt x="2" y="271"/>
                    <a:pt x="3" y="257"/>
                  </a:cubicBezTo>
                  <a:cubicBezTo>
                    <a:pt x="13" y="237"/>
                    <a:pt x="13" y="237"/>
                    <a:pt x="13" y="237"/>
                  </a:cubicBezTo>
                  <a:cubicBezTo>
                    <a:pt x="13" y="237"/>
                    <a:pt x="13" y="237"/>
                    <a:pt x="13" y="237"/>
                  </a:cubicBezTo>
                  <a:cubicBezTo>
                    <a:pt x="18" y="194"/>
                    <a:pt x="18" y="194"/>
                    <a:pt x="18" y="194"/>
                  </a:cubicBezTo>
                  <a:close/>
                </a:path>
              </a:pathLst>
            </a:custGeom>
            <a:solidFill>
              <a:srgbClr val="505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1" name="Freeform 36"/>
            <p:cNvSpPr/>
            <p:nvPr/>
          </p:nvSpPr>
          <p:spPr bwMode="auto">
            <a:xfrm>
              <a:off x="4752975" y="3540125"/>
              <a:ext cx="23813" cy="138113"/>
            </a:xfrm>
            <a:custGeom>
              <a:avLst/>
              <a:gdLst>
                <a:gd name="T0" fmla="*/ 21 w 21"/>
                <a:gd name="T1" fmla="*/ 0 h 135"/>
                <a:gd name="T2" fmla="*/ 16 w 21"/>
                <a:gd name="T3" fmla="*/ 7 h 135"/>
                <a:gd name="T4" fmla="*/ 11 w 21"/>
                <a:gd name="T5" fmla="*/ 50 h 135"/>
                <a:gd name="T6" fmla="*/ 11 w 21"/>
                <a:gd name="T7" fmla="*/ 50 h 135"/>
                <a:gd name="T8" fmla="*/ 1 w 21"/>
                <a:gd name="T9" fmla="*/ 70 h 135"/>
                <a:gd name="T10" fmla="*/ 8 w 21"/>
                <a:gd name="T11" fmla="*/ 99 h 135"/>
                <a:gd name="T12" fmla="*/ 8 w 21"/>
                <a:gd name="T13" fmla="*/ 99 h 135"/>
                <a:gd name="T14" fmla="*/ 8 w 21"/>
                <a:gd name="T15" fmla="*/ 100 h 135"/>
                <a:gd name="T16" fmla="*/ 5 w 21"/>
                <a:gd name="T17" fmla="*/ 131 h 135"/>
                <a:gd name="T18" fmla="*/ 7 w 21"/>
                <a:gd name="T19" fmla="*/ 135 h 135"/>
                <a:gd name="T20" fmla="*/ 7 w 21"/>
                <a:gd name="T21" fmla="*/ 135 h 135"/>
                <a:gd name="T22" fmla="*/ 13 w 21"/>
                <a:gd name="T23" fmla="*/ 133 h 135"/>
                <a:gd name="T24" fmla="*/ 9 w 21"/>
                <a:gd name="T25" fmla="*/ 125 h 135"/>
                <a:gd name="T26" fmla="*/ 15 w 21"/>
                <a:gd name="T27" fmla="*/ 98 h 135"/>
                <a:gd name="T28" fmla="*/ 9 w 21"/>
                <a:gd name="T29" fmla="*/ 78 h 135"/>
                <a:gd name="T30" fmla="*/ 19 w 21"/>
                <a:gd name="T31" fmla="*/ 31 h 135"/>
                <a:gd name="T32" fmla="*/ 21 w 21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135">
                  <a:moveTo>
                    <a:pt x="21" y="0"/>
                  </a:moveTo>
                  <a:cubicBezTo>
                    <a:pt x="20" y="2"/>
                    <a:pt x="18" y="4"/>
                    <a:pt x="16" y="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84"/>
                    <a:pt x="2" y="94"/>
                    <a:pt x="8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9"/>
                    <a:pt x="9" y="100"/>
                    <a:pt x="8" y="100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13" y="133"/>
                    <a:pt x="13" y="133"/>
                    <a:pt x="13" y="133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0" y="92"/>
                    <a:pt x="8" y="85"/>
                    <a:pt x="9" y="78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7A8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2" name="Freeform 37"/>
            <p:cNvSpPr/>
            <p:nvPr/>
          </p:nvSpPr>
          <p:spPr bwMode="auto">
            <a:xfrm>
              <a:off x="4845050" y="3386138"/>
              <a:ext cx="9525" cy="30163"/>
            </a:xfrm>
            <a:custGeom>
              <a:avLst/>
              <a:gdLst>
                <a:gd name="T0" fmla="*/ 7 w 8"/>
                <a:gd name="T1" fmla="*/ 18 h 30"/>
                <a:gd name="T2" fmla="*/ 5 w 8"/>
                <a:gd name="T3" fmla="*/ 0 h 30"/>
                <a:gd name="T4" fmla="*/ 0 w 8"/>
                <a:gd name="T5" fmla="*/ 30 h 30"/>
                <a:gd name="T6" fmla="*/ 8 w 8"/>
                <a:gd name="T7" fmla="*/ 21 h 30"/>
                <a:gd name="T8" fmla="*/ 7 w 8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7" y="18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0"/>
                    <a:pt x="2" y="20"/>
                    <a:pt x="0" y="3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0"/>
                    <a:pt x="7" y="19"/>
                    <a:pt x="7" y="18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3" name="Freeform 38"/>
            <p:cNvSpPr/>
            <p:nvPr/>
          </p:nvSpPr>
          <p:spPr bwMode="auto">
            <a:xfrm>
              <a:off x="4759325" y="3659188"/>
              <a:ext cx="107950" cy="38100"/>
            </a:xfrm>
            <a:custGeom>
              <a:avLst/>
              <a:gdLst>
                <a:gd name="T0" fmla="*/ 0 w 95"/>
                <a:gd name="T1" fmla="*/ 20 h 37"/>
                <a:gd name="T2" fmla="*/ 0 w 95"/>
                <a:gd name="T3" fmla="*/ 26 h 37"/>
                <a:gd name="T4" fmla="*/ 36 w 95"/>
                <a:gd name="T5" fmla="*/ 28 h 37"/>
                <a:gd name="T6" fmla="*/ 95 w 95"/>
                <a:gd name="T7" fmla="*/ 22 h 37"/>
                <a:gd name="T8" fmla="*/ 59 w 95"/>
                <a:gd name="T9" fmla="*/ 0 h 37"/>
                <a:gd name="T10" fmla="*/ 22 w 95"/>
                <a:gd name="T11" fmla="*/ 13 h 37"/>
                <a:gd name="T12" fmla="*/ 0 w 95"/>
                <a:gd name="T13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7">
                  <a:moveTo>
                    <a:pt x="0" y="2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62" y="37"/>
                    <a:pt x="81" y="35"/>
                    <a:pt x="95" y="2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0" y="20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4" name="Freeform 39"/>
            <p:cNvSpPr/>
            <p:nvPr/>
          </p:nvSpPr>
          <p:spPr bwMode="auto">
            <a:xfrm>
              <a:off x="4687888" y="3678238"/>
              <a:ext cx="47625" cy="36513"/>
            </a:xfrm>
            <a:custGeom>
              <a:avLst/>
              <a:gdLst>
                <a:gd name="T0" fmla="*/ 8 w 41"/>
                <a:gd name="T1" fmla="*/ 3 h 37"/>
                <a:gd name="T2" fmla="*/ 0 w 41"/>
                <a:gd name="T3" fmla="*/ 11 h 37"/>
                <a:gd name="T4" fmla="*/ 0 w 41"/>
                <a:gd name="T5" fmla="*/ 29 h 37"/>
                <a:gd name="T6" fmla="*/ 41 w 41"/>
                <a:gd name="T7" fmla="*/ 32 h 37"/>
                <a:gd name="T8" fmla="*/ 40 w 41"/>
                <a:gd name="T9" fmla="*/ 10 h 37"/>
                <a:gd name="T10" fmla="*/ 18 w 41"/>
                <a:gd name="T11" fmla="*/ 0 h 37"/>
                <a:gd name="T12" fmla="*/ 8 w 41"/>
                <a:gd name="T13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8" y="3"/>
                  </a:moveTo>
                  <a:cubicBezTo>
                    <a:pt x="5" y="4"/>
                    <a:pt x="2" y="7"/>
                    <a:pt x="0" y="1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36"/>
                    <a:pt x="29" y="37"/>
                    <a:pt x="41" y="3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3"/>
                    <a:pt x="25" y="0"/>
                    <a:pt x="18" y="0"/>
                  </a:cubicBezTo>
                  <a:cubicBezTo>
                    <a:pt x="14" y="0"/>
                    <a:pt x="11" y="1"/>
                    <a:pt x="8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5390913" y="3021628"/>
            <a:ext cx="264513" cy="894581"/>
            <a:chOff x="4452938" y="2232025"/>
            <a:chExt cx="820738" cy="2624138"/>
          </a:xfrm>
        </p:grpSpPr>
        <p:sp>
          <p:nvSpPr>
            <p:cNvPr id="176" name="Freeform 44"/>
            <p:cNvSpPr/>
            <p:nvPr/>
          </p:nvSpPr>
          <p:spPr bwMode="auto">
            <a:xfrm>
              <a:off x="4775201" y="2251075"/>
              <a:ext cx="134938" cy="193675"/>
            </a:xfrm>
            <a:custGeom>
              <a:avLst/>
              <a:gdLst>
                <a:gd name="T0" fmla="*/ 27 w 36"/>
                <a:gd name="T1" fmla="*/ 6 h 52"/>
                <a:gd name="T2" fmla="*/ 17 w 36"/>
                <a:gd name="T3" fmla="*/ 0 h 52"/>
                <a:gd name="T4" fmla="*/ 25 w 36"/>
                <a:gd name="T5" fmla="*/ 13 h 52"/>
                <a:gd name="T6" fmla="*/ 9 w 36"/>
                <a:gd name="T7" fmla="*/ 10 h 52"/>
                <a:gd name="T8" fmla="*/ 0 w 36"/>
                <a:gd name="T9" fmla="*/ 17 h 52"/>
                <a:gd name="T10" fmla="*/ 14 w 36"/>
                <a:gd name="T11" fmla="*/ 15 h 52"/>
                <a:gd name="T12" fmla="*/ 23 w 36"/>
                <a:gd name="T13" fmla="*/ 39 h 52"/>
                <a:gd name="T14" fmla="*/ 24 w 36"/>
                <a:gd name="T15" fmla="*/ 52 h 52"/>
                <a:gd name="T16" fmla="*/ 27 w 36"/>
                <a:gd name="T17" fmla="*/ 52 h 52"/>
                <a:gd name="T18" fmla="*/ 28 w 36"/>
                <a:gd name="T19" fmla="*/ 44 h 52"/>
                <a:gd name="T20" fmla="*/ 34 w 36"/>
                <a:gd name="T21" fmla="*/ 36 h 52"/>
                <a:gd name="T22" fmla="*/ 27 w 36"/>
                <a:gd name="T23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52">
                  <a:moveTo>
                    <a:pt x="27" y="6"/>
                  </a:moveTo>
                  <a:cubicBezTo>
                    <a:pt x="24" y="4"/>
                    <a:pt x="21" y="2"/>
                    <a:pt x="17" y="0"/>
                  </a:cubicBezTo>
                  <a:cubicBezTo>
                    <a:pt x="22" y="4"/>
                    <a:pt x="24" y="8"/>
                    <a:pt x="25" y="1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7"/>
                    <a:pt x="9" y="16"/>
                    <a:pt x="14" y="15"/>
                  </a:cubicBezTo>
                  <a:cubicBezTo>
                    <a:pt x="14" y="24"/>
                    <a:pt x="17" y="32"/>
                    <a:pt x="23" y="39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0" y="38"/>
                    <a:pt x="32" y="35"/>
                    <a:pt x="34" y="36"/>
                  </a:cubicBezTo>
                  <a:cubicBezTo>
                    <a:pt x="36" y="25"/>
                    <a:pt x="34" y="15"/>
                    <a:pt x="2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7" name="Freeform 45"/>
            <p:cNvSpPr>
              <a:spLocks noEditPoints="1"/>
            </p:cNvSpPr>
            <p:nvPr/>
          </p:nvSpPr>
          <p:spPr bwMode="auto">
            <a:xfrm>
              <a:off x="4646613" y="2232025"/>
              <a:ext cx="222250" cy="176213"/>
            </a:xfrm>
            <a:custGeom>
              <a:avLst/>
              <a:gdLst>
                <a:gd name="T0" fmla="*/ 59 w 59"/>
                <a:gd name="T1" fmla="*/ 18 h 47"/>
                <a:gd name="T2" fmla="*/ 51 w 59"/>
                <a:gd name="T3" fmla="*/ 5 h 47"/>
                <a:gd name="T4" fmla="*/ 36 w 59"/>
                <a:gd name="T5" fmla="*/ 0 h 47"/>
                <a:gd name="T6" fmla="*/ 35 w 59"/>
                <a:gd name="T7" fmla="*/ 0 h 47"/>
                <a:gd name="T8" fmla="*/ 10 w 59"/>
                <a:gd name="T9" fmla="*/ 12 h 47"/>
                <a:gd name="T10" fmla="*/ 4 w 59"/>
                <a:gd name="T11" fmla="*/ 47 h 47"/>
                <a:gd name="T12" fmla="*/ 9 w 59"/>
                <a:gd name="T13" fmla="*/ 23 h 47"/>
                <a:gd name="T14" fmla="*/ 34 w 59"/>
                <a:gd name="T15" fmla="*/ 22 h 47"/>
                <a:gd name="T16" fmla="*/ 43 w 59"/>
                <a:gd name="T17" fmla="*/ 15 h 47"/>
                <a:gd name="T18" fmla="*/ 59 w 59"/>
                <a:gd name="T19" fmla="*/ 18 h 47"/>
                <a:gd name="T20" fmla="*/ 35 w 59"/>
                <a:gd name="T21" fmla="*/ 3 h 47"/>
                <a:gd name="T22" fmla="*/ 45 w 59"/>
                <a:gd name="T23" fmla="*/ 5 h 47"/>
                <a:gd name="T24" fmla="*/ 10 w 59"/>
                <a:gd name="T25" fmla="*/ 18 h 47"/>
                <a:gd name="T26" fmla="*/ 35 w 59"/>
                <a:gd name="T27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47">
                  <a:moveTo>
                    <a:pt x="59" y="18"/>
                  </a:moveTo>
                  <a:cubicBezTo>
                    <a:pt x="58" y="13"/>
                    <a:pt x="56" y="9"/>
                    <a:pt x="51" y="5"/>
                  </a:cubicBezTo>
                  <a:cubicBezTo>
                    <a:pt x="46" y="3"/>
                    <a:pt x="41" y="1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4" y="1"/>
                    <a:pt x="16" y="5"/>
                    <a:pt x="10" y="12"/>
                  </a:cubicBezTo>
                  <a:cubicBezTo>
                    <a:pt x="2" y="21"/>
                    <a:pt x="0" y="33"/>
                    <a:pt x="4" y="47"/>
                  </a:cubicBezTo>
                  <a:cubicBezTo>
                    <a:pt x="3" y="39"/>
                    <a:pt x="5" y="31"/>
                    <a:pt x="9" y="23"/>
                  </a:cubicBezTo>
                  <a:cubicBezTo>
                    <a:pt x="17" y="23"/>
                    <a:pt x="25" y="23"/>
                    <a:pt x="34" y="22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59" y="18"/>
                    <a:pt x="59" y="18"/>
                    <a:pt x="59" y="18"/>
                  </a:cubicBezTo>
                  <a:close/>
                  <a:moveTo>
                    <a:pt x="35" y="3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30" y="7"/>
                    <a:pt x="18" y="12"/>
                    <a:pt x="10" y="18"/>
                  </a:cubicBezTo>
                  <a:cubicBezTo>
                    <a:pt x="12" y="10"/>
                    <a:pt x="21" y="5"/>
                    <a:pt x="35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8" name="Freeform 46"/>
            <p:cNvSpPr/>
            <p:nvPr/>
          </p:nvSpPr>
          <p:spPr bwMode="auto">
            <a:xfrm>
              <a:off x="4684713" y="2243138"/>
              <a:ext cx="131763" cy="55563"/>
            </a:xfrm>
            <a:custGeom>
              <a:avLst/>
              <a:gdLst>
                <a:gd name="T0" fmla="*/ 35 w 35"/>
                <a:gd name="T1" fmla="*/ 2 h 15"/>
                <a:gd name="T2" fmla="*/ 25 w 35"/>
                <a:gd name="T3" fmla="*/ 0 h 15"/>
                <a:gd name="T4" fmla="*/ 0 w 35"/>
                <a:gd name="T5" fmla="*/ 15 h 15"/>
                <a:gd name="T6" fmla="*/ 35 w 35"/>
                <a:gd name="T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5">
                  <a:moveTo>
                    <a:pt x="35" y="2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2"/>
                    <a:pt x="2" y="7"/>
                    <a:pt x="0" y="15"/>
                  </a:cubicBezTo>
                  <a:cubicBezTo>
                    <a:pt x="8" y="9"/>
                    <a:pt x="20" y="4"/>
                    <a:pt x="35" y="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9" name="Freeform 47"/>
            <p:cNvSpPr/>
            <p:nvPr/>
          </p:nvSpPr>
          <p:spPr bwMode="auto">
            <a:xfrm>
              <a:off x="4659313" y="2306638"/>
              <a:ext cx="204788" cy="138113"/>
            </a:xfrm>
            <a:custGeom>
              <a:avLst/>
              <a:gdLst>
                <a:gd name="T0" fmla="*/ 39 w 55"/>
                <a:gd name="T1" fmla="*/ 6 h 37"/>
                <a:gd name="T2" fmla="*/ 49 w 55"/>
                <a:gd name="T3" fmla="*/ 23 h 37"/>
                <a:gd name="T4" fmla="*/ 52 w 55"/>
                <a:gd name="T5" fmla="*/ 35 h 37"/>
                <a:gd name="T6" fmla="*/ 55 w 55"/>
                <a:gd name="T7" fmla="*/ 37 h 37"/>
                <a:gd name="T8" fmla="*/ 54 w 55"/>
                <a:gd name="T9" fmla="*/ 24 h 37"/>
                <a:gd name="T10" fmla="*/ 45 w 55"/>
                <a:gd name="T11" fmla="*/ 0 h 37"/>
                <a:gd name="T12" fmla="*/ 31 w 55"/>
                <a:gd name="T13" fmla="*/ 2 h 37"/>
                <a:gd name="T14" fmla="*/ 6 w 55"/>
                <a:gd name="T15" fmla="*/ 3 h 37"/>
                <a:gd name="T16" fmla="*/ 1 w 55"/>
                <a:gd name="T17" fmla="*/ 27 h 37"/>
                <a:gd name="T18" fmla="*/ 10 w 55"/>
                <a:gd name="T19" fmla="*/ 8 h 37"/>
                <a:gd name="T20" fmla="*/ 39 w 55"/>
                <a:gd name="T21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7">
                  <a:moveTo>
                    <a:pt x="39" y="6"/>
                  </a:moveTo>
                  <a:cubicBezTo>
                    <a:pt x="49" y="23"/>
                    <a:pt x="49" y="23"/>
                    <a:pt x="49" y="23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48" y="17"/>
                    <a:pt x="45" y="9"/>
                    <a:pt x="45" y="0"/>
                  </a:cubicBezTo>
                  <a:cubicBezTo>
                    <a:pt x="40" y="1"/>
                    <a:pt x="36" y="2"/>
                    <a:pt x="31" y="2"/>
                  </a:cubicBezTo>
                  <a:cubicBezTo>
                    <a:pt x="22" y="3"/>
                    <a:pt x="14" y="3"/>
                    <a:pt x="6" y="3"/>
                  </a:cubicBezTo>
                  <a:cubicBezTo>
                    <a:pt x="2" y="11"/>
                    <a:pt x="0" y="19"/>
                    <a:pt x="1" y="2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9" y="6"/>
                    <a:pt x="39" y="6"/>
                    <a:pt x="39" y="6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0" name="Freeform 48"/>
            <p:cNvSpPr>
              <a:spLocks noEditPoints="1"/>
            </p:cNvSpPr>
            <p:nvPr/>
          </p:nvSpPr>
          <p:spPr bwMode="auto">
            <a:xfrm>
              <a:off x="4662488" y="2328863"/>
              <a:ext cx="250825" cy="263525"/>
            </a:xfrm>
            <a:custGeom>
              <a:avLst/>
              <a:gdLst>
                <a:gd name="T0" fmla="*/ 48 w 67"/>
                <a:gd name="T1" fmla="*/ 17 h 70"/>
                <a:gd name="T2" fmla="*/ 38 w 67"/>
                <a:gd name="T3" fmla="*/ 0 h 70"/>
                <a:gd name="T4" fmla="*/ 9 w 67"/>
                <a:gd name="T5" fmla="*/ 2 h 70"/>
                <a:gd name="T6" fmla="*/ 0 w 67"/>
                <a:gd name="T7" fmla="*/ 21 h 70"/>
                <a:gd name="T8" fmla="*/ 5 w 67"/>
                <a:gd name="T9" fmla="*/ 36 h 70"/>
                <a:gd name="T10" fmla="*/ 19 w 67"/>
                <a:gd name="T11" fmla="*/ 65 h 70"/>
                <a:gd name="T12" fmla="*/ 56 w 67"/>
                <a:gd name="T13" fmla="*/ 35 h 70"/>
                <a:gd name="T14" fmla="*/ 67 w 67"/>
                <a:gd name="T15" fmla="*/ 20 h 70"/>
                <a:gd name="T16" fmla="*/ 64 w 67"/>
                <a:gd name="T17" fmla="*/ 15 h 70"/>
                <a:gd name="T18" fmla="*/ 58 w 67"/>
                <a:gd name="T19" fmla="*/ 23 h 70"/>
                <a:gd name="T20" fmla="*/ 57 w 67"/>
                <a:gd name="T21" fmla="*/ 31 h 70"/>
                <a:gd name="T22" fmla="*/ 54 w 67"/>
                <a:gd name="T23" fmla="*/ 31 h 70"/>
                <a:gd name="T24" fmla="*/ 51 w 67"/>
                <a:gd name="T25" fmla="*/ 29 h 70"/>
                <a:gd name="T26" fmla="*/ 48 w 67"/>
                <a:gd name="T27" fmla="*/ 17 h 70"/>
                <a:gd name="T28" fmla="*/ 3 w 67"/>
                <a:gd name="T29" fmla="*/ 21 h 70"/>
                <a:gd name="T30" fmla="*/ 5 w 67"/>
                <a:gd name="T31" fmla="*/ 16 h 70"/>
                <a:gd name="T32" fmla="*/ 10 w 67"/>
                <a:gd name="T33" fmla="*/ 31 h 70"/>
                <a:gd name="T34" fmla="*/ 25 w 67"/>
                <a:gd name="T35" fmla="*/ 64 h 70"/>
                <a:gd name="T36" fmla="*/ 20 w 67"/>
                <a:gd name="T37" fmla="*/ 63 h 70"/>
                <a:gd name="T38" fmla="*/ 8 w 67"/>
                <a:gd name="T39" fmla="*/ 36 h 70"/>
                <a:gd name="T40" fmla="*/ 8 w 67"/>
                <a:gd name="T41" fmla="*/ 36 h 70"/>
                <a:gd name="T42" fmla="*/ 3 w 67"/>
                <a:gd name="T43" fmla="*/ 2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70">
                  <a:moveTo>
                    <a:pt x="48" y="17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8" y="50"/>
                    <a:pt x="13" y="59"/>
                    <a:pt x="19" y="65"/>
                  </a:cubicBezTo>
                  <a:cubicBezTo>
                    <a:pt x="40" y="70"/>
                    <a:pt x="52" y="60"/>
                    <a:pt x="56" y="35"/>
                  </a:cubicBezTo>
                  <a:cubicBezTo>
                    <a:pt x="63" y="30"/>
                    <a:pt x="67" y="25"/>
                    <a:pt x="67" y="20"/>
                  </a:cubicBezTo>
                  <a:cubicBezTo>
                    <a:pt x="67" y="17"/>
                    <a:pt x="66" y="15"/>
                    <a:pt x="64" y="15"/>
                  </a:cubicBezTo>
                  <a:cubicBezTo>
                    <a:pt x="62" y="14"/>
                    <a:pt x="60" y="17"/>
                    <a:pt x="58" y="23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48" y="17"/>
                    <a:pt x="48" y="17"/>
                    <a:pt x="48" y="17"/>
                  </a:cubicBezTo>
                  <a:close/>
                  <a:moveTo>
                    <a:pt x="3" y="21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3" y="44"/>
                    <a:pt x="18" y="55"/>
                    <a:pt x="25" y="64"/>
                  </a:cubicBezTo>
                  <a:cubicBezTo>
                    <a:pt x="24" y="64"/>
                    <a:pt x="22" y="63"/>
                    <a:pt x="20" y="63"/>
                  </a:cubicBezTo>
                  <a:cubicBezTo>
                    <a:pt x="14" y="57"/>
                    <a:pt x="10" y="48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" y="21"/>
                    <a:pt x="3" y="21"/>
                    <a:pt x="3" y="21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1" name="Freeform 49"/>
            <p:cNvSpPr/>
            <p:nvPr/>
          </p:nvSpPr>
          <p:spPr bwMode="auto">
            <a:xfrm>
              <a:off x="4673601" y="2389188"/>
              <a:ext cx="82550" cy="179388"/>
            </a:xfrm>
            <a:custGeom>
              <a:avLst/>
              <a:gdLst>
                <a:gd name="T0" fmla="*/ 2 w 22"/>
                <a:gd name="T1" fmla="*/ 0 h 48"/>
                <a:gd name="T2" fmla="*/ 0 w 22"/>
                <a:gd name="T3" fmla="*/ 5 h 48"/>
                <a:gd name="T4" fmla="*/ 5 w 22"/>
                <a:gd name="T5" fmla="*/ 20 h 48"/>
                <a:gd name="T6" fmla="*/ 5 w 22"/>
                <a:gd name="T7" fmla="*/ 20 h 48"/>
                <a:gd name="T8" fmla="*/ 17 w 22"/>
                <a:gd name="T9" fmla="*/ 47 h 48"/>
                <a:gd name="T10" fmla="*/ 22 w 22"/>
                <a:gd name="T11" fmla="*/ 48 h 48"/>
                <a:gd name="T12" fmla="*/ 7 w 22"/>
                <a:gd name="T13" fmla="*/ 15 h 48"/>
                <a:gd name="T14" fmla="*/ 2 w 22"/>
                <a:gd name="T1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8">
                  <a:moveTo>
                    <a:pt x="2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32"/>
                    <a:pt x="11" y="41"/>
                    <a:pt x="17" y="47"/>
                  </a:cubicBezTo>
                  <a:cubicBezTo>
                    <a:pt x="19" y="47"/>
                    <a:pt x="21" y="48"/>
                    <a:pt x="22" y="48"/>
                  </a:cubicBezTo>
                  <a:cubicBezTo>
                    <a:pt x="15" y="39"/>
                    <a:pt x="10" y="28"/>
                    <a:pt x="7" y="15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2" name="Freeform 50"/>
            <p:cNvSpPr/>
            <p:nvPr/>
          </p:nvSpPr>
          <p:spPr bwMode="auto">
            <a:xfrm>
              <a:off x="4733926" y="2403475"/>
              <a:ext cx="187325" cy="271463"/>
            </a:xfrm>
            <a:custGeom>
              <a:avLst/>
              <a:gdLst>
                <a:gd name="T0" fmla="*/ 48 w 50"/>
                <a:gd name="T1" fmla="*/ 1 h 72"/>
                <a:gd name="T2" fmla="*/ 48 w 50"/>
                <a:gd name="T3" fmla="*/ 0 h 72"/>
                <a:gd name="T4" fmla="*/ 37 w 50"/>
                <a:gd name="T5" fmla="*/ 15 h 72"/>
                <a:gd name="T6" fmla="*/ 0 w 50"/>
                <a:gd name="T7" fmla="*/ 45 h 72"/>
                <a:gd name="T8" fmla="*/ 10 w 50"/>
                <a:gd name="T9" fmla="*/ 51 h 72"/>
                <a:gd name="T10" fmla="*/ 27 w 50"/>
                <a:gd name="T11" fmla="*/ 46 h 72"/>
                <a:gd name="T12" fmla="*/ 26 w 50"/>
                <a:gd name="T13" fmla="*/ 54 h 72"/>
                <a:gd name="T14" fmla="*/ 15 w 50"/>
                <a:gd name="T15" fmla="*/ 70 h 72"/>
                <a:gd name="T16" fmla="*/ 18 w 50"/>
                <a:gd name="T17" fmla="*/ 72 h 72"/>
                <a:gd name="T18" fmla="*/ 44 w 50"/>
                <a:gd name="T19" fmla="*/ 43 h 72"/>
                <a:gd name="T20" fmla="*/ 44 w 50"/>
                <a:gd name="T21" fmla="*/ 39 h 72"/>
                <a:gd name="T22" fmla="*/ 42 w 50"/>
                <a:gd name="T23" fmla="*/ 15 h 72"/>
                <a:gd name="T24" fmla="*/ 48 w 50"/>
                <a:gd name="T25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2">
                  <a:moveTo>
                    <a:pt x="48" y="1"/>
                  </a:moveTo>
                  <a:cubicBezTo>
                    <a:pt x="48" y="1"/>
                    <a:pt x="48" y="0"/>
                    <a:pt x="48" y="0"/>
                  </a:cubicBezTo>
                  <a:cubicBezTo>
                    <a:pt x="48" y="5"/>
                    <a:pt x="44" y="10"/>
                    <a:pt x="37" y="15"/>
                  </a:cubicBezTo>
                  <a:cubicBezTo>
                    <a:pt x="33" y="40"/>
                    <a:pt x="21" y="50"/>
                    <a:pt x="0" y="45"/>
                  </a:cubicBezTo>
                  <a:cubicBezTo>
                    <a:pt x="3" y="48"/>
                    <a:pt x="6" y="50"/>
                    <a:pt x="10" y="51"/>
                  </a:cubicBezTo>
                  <a:cubicBezTo>
                    <a:pt x="17" y="50"/>
                    <a:pt x="22" y="49"/>
                    <a:pt x="27" y="4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7" y="71"/>
                    <a:pt x="18" y="72"/>
                  </a:cubicBezTo>
                  <a:cubicBezTo>
                    <a:pt x="30" y="62"/>
                    <a:pt x="38" y="53"/>
                    <a:pt x="44" y="43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8" y="13"/>
                    <a:pt x="50" y="9"/>
                    <a:pt x="48" y="1"/>
                  </a:cubicBezTo>
                  <a:close/>
                </a:path>
              </a:pathLst>
            </a:custGeom>
            <a:solidFill>
              <a:srgbClr val="A56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3" name="Freeform 51"/>
            <p:cNvSpPr/>
            <p:nvPr/>
          </p:nvSpPr>
          <p:spPr bwMode="auto">
            <a:xfrm>
              <a:off x="4800601" y="2551113"/>
              <a:ext cx="131763" cy="190500"/>
            </a:xfrm>
            <a:custGeom>
              <a:avLst/>
              <a:gdLst>
                <a:gd name="T0" fmla="*/ 35 w 35"/>
                <a:gd name="T1" fmla="*/ 10 h 51"/>
                <a:gd name="T2" fmla="*/ 26 w 35"/>
                <a:gd name="T3" fmla="*/ 0 h 51"/>
                <a:gd name="T4" fmla="*/ 26 w 35"/>
                <a:gd name="T5" fmla="*/ 4 h 51"/>
                <a:gd name="T6" fmla="*/ 0 w 35"/>
                <a:gd name="T7" fmla="*/ 33 h 51"/>
                <a:gd name="T8" fmla="*/ 6 w 35"/>
                <a:gd name="T9" fmla="*/ 38 h 51"/>
                <a:gd name="T10" fmla="*/ 14 w 35"/>
                <a:gd name="T11" fmla="*/ 51 h 51"/>
                <a:gd name="T12" fmla="*/ 27 w 35"/>
                <a:gd name="T13" fmla="*/ 35 h 51"/>
                <a:gd name="T14" fmla="*/ 35 w 35"/>
                <a:gd name="T1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1">
                  <a:moveTo>
                    <a:pt x="35" y="1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0" y="14"/>
                    <a:pt x="12" y="23"/>
                    <a:pt x="0" y="33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27"/>
                    <a:pt x="32" y="18"/>
                    <a:pt x="35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4" name="Freeform 52"/>
            <p:cNvSpPr>
              <a:spLocks noEditPoints="1"/>
            </p:cNvSpPr>
            <p:nvPr/>
          </p:nvSpPr>
          <p:spPr bwMode="auto">
            <a:xfrm>
              <a:off x="4733926" y="2573338"/>
              <a:ext cx="101600" cy="93663"/>
            </a:xfrm>
            <a:custGeom>
              <a:avLst/>
              <a:gdLst>
                <a:gd name="T0" fmla="*/ 27 w 27"/>
                <a:gd name="T1" fmla="*/ 1 h 25"/>
                <a:gd name="T2" fmla="*/ 10 w 27"/>
                <a:gd name="T3" fmla="*/ 6 h 25"/>
                <a:gd name="T4" fmla="*/ 0 w 27"/>
                <a:gd name="T5" fmla="*/ 0 h 25"/>
                <a:gd name="T6" fmla="*/ 0 w 27"/>
                <a:gd name="T7" fmla="*/ 5 h 25"/>
                <a:gd name="T8" fmla="*/ 1 w 27"/>
                <a:gd name="T9" fmla="*/ 10 h 25"/>
                <a:gd name="T10" fmla="*/ 15 w 27"/>
                <a:gd name="T11" fmla="*/ 25 h 25"/>
                <a:gd name="T12" fmla="*/ 26 w 27"/>
                <a:gd name="T13" fmla="*/ 9 h 25"/>
                <a:gd name="T14" fmla="*/ 27 w 27"/>
                <a:gd name="T15" fmla="*/ 1 h 25"/>
                <a:gd name="T16" fmla="*/ 4 w 27"/>
                <a:gd name="T17" fmla="*/ 9 h 25"/>
                <a:gd name="T18" fmla="*/ 7 w 27"/>
                <a:gd name="T19" fmla="*/ 16 h 25"/>
                <a:gd name="T20" fmla="*/ 2 w 27"/>
                <a:gd name="T21" fmla="*/ 10 h 25"/>
                <a:gd name="T22" fmla="*/ 1 w 27"/>
                <a:gd name="T23" fmla="*/ 4 h 25"/>
                <a:gd name="T24" fmla="*/ 4 w 27"/>
                <a:gd name="T25" fmla="*/ 4 h 25"/>
                <a:gd name="T26" fmla="*/ 4 w 27"/>
                <a:gd name="T27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5">
                  <a:moveTo>
                    <a:pt x="27" y="1"/>
                  </a:moveTo>
                  <a:cubicBezTo>
                    <a:pt x="22" y="4"/>
                    <a:pt x="17" y="5"/>
                    <a:pt x="10" y="6"/>
                  </a:cubicBezTo>
                  <a:cubicBezTo>
                    <a:pt x="6" y="5"/>
                    <a:pt x="3" y="3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7"/>
                    <a:pt x="10" y="22"/>
                    <a:pt x="15" y="2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"/>
                    <a:pt x="27" y="1"/>
                    <a:pt x="27" y="1"/>
                  </a:cubicBezTo>
                  <a:close/>
                  <a:moveTo>
                    <a:pt x="4" y="9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solidFill>
              <a:srgbClr val="DCA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5" name="Freeform 53"/>
            <p:cNvSpPr/>
            <p:nvPr/>
          </p:nvSpPr>
          <p:spPr bwMode="auto">
            <a:xfrm>
              <a:off x="4737101" y="2587625"/>
              <a:ext cx="22225" cy="46038"/>
            </a:xfrm>
            <a:custGeom>
              <a:avLst/>
              <a:gdLst>
                <a:gd name="T0" fmla="*/ 14 w 14"/>
                <a:gd name="T1" fmla="*/ 29 h 29"/>
                <a:gd name="T2" fmla="*/ 7 w 14"/>
                <a:gd name="T3" fmla="*/ 12 h 29"/>
                <a:gd name="T4" fmla="*/ 7 w 14"/>
                <a:gd name="T5" fmla="*/ 0 h 29"/>
                <a:gd name="T6" fmla="*/ 0 w 14"/>
                <a:gd name="T7" fmla="*/ 0 h 29"/>
                <a:gd name="T8" fmla="*/ 3 w 14"/>
                <a:gd name="T9" fmla="*/ 14 h 29"/>
                <a:gd name="T10" fmla="*/ 14 w 14"/>
                <a:gd name="T11" fmla="*/ 29 h 29"/>
                <a:gd name="T12" fmla="*/ 14 w 14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9">
                  <a:moveTo>
                    <a:pt x="14" y="29"/>
                  </a:moveTo>
                  <a:lnTo>
                    <a:pt x="7" y="12"/>
                  </a:lnTo>
                  <a:lnTo>
                    <a:pt x="7" y="0"/>
                  </a:lnTo>
                  <a:lnTo>
                    <a:pt x="0" y="0"/>
                  </a:lnTo>
                  <a:lnTo>
                    <a:pt x="3" y="14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3D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6" name="Freeform 54"/>
            <p:cNvSpPr/>
            <p:nvPr/>
          </p:nvSpPr>
          <p:spPr bwMode="auto">
            <a:xfrm>
              <a:off x="4756151" y="2667000"/>
              <a:ext cx="74613" cy="419100"/>
            </a:xfrm>
            <a:custGeom>
              <a:avLst/>
              <a:gdLst>
                <a:gd name="T0" fmla="*/ 12 w 20"/>
                <a:gd name="T1" fmla="*/ 2 h 112"/>
                <a:gd name="T2" fmla="*/ 9 w 20"/>
                <a:gd name="T3" fmla="*/ 0 h 112"/>
                <a:gd name="T4" fmla="*/ 9 w 20"/>
                <a:gd name="T5" fmla="*/ 1 h 112"/>
                <a:gd name="T6" fmla="*/ 12 w 20"/>
                <a:gd name="T7" fmla="*/ 7 h 112"/>
                <a:gd name="T8" fmla="*/ 5 w 20"/>
                <a:gd name="T9" fmla="*/ 17 h 112"/>
                <a:gd name="T10" fmla="*/ 12 w 20"/>
                <a:gd name="T11" fmla="*/ 36 h 112"/>
                <a:gd name="T12" fmla="*/ 0 w 20"/>
                <a:gd name="T13" fmla="*/ 97 h 112"/>
                <a:gd name="T14" fmla="*/ 7 w 20"/>
                <a:gd name="T15" fmla="*/ 112 h 112"/>
                <a:gd name="T16" fmla="*/ 20 w 20"/>
                <a:gd name="T17" fmla="*/ 84 h 112"/>
                <a:gd name="T18" fmla="*/ 17 w 20"/>
                <a:gd name="T19" fmla="*/ 36 h 112"/>
                <a:gd name="T20" fmla="*/ 11 w 20"/>
                <a:gd name="T21" fmla="*/ 17 h 112"/>
                <a:gd name="T22" fmla="*/ 14 w 20"/>
                <a:gd name="T23" fmla="*/ 14 h 112"/>
                <a:gd name="T24" fmla="*/ 18 w 20"/>
                <a:gd name="T25" fmla="*/ 7 h 112"/>
                <a:gd name="T26" fmla="*/ 12 w 20"/>
                <a:gd name="T27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2">
                  <a:moveTo>
                    <a:pt x="12" y="2"/>
                  </a:moveTo>
                  <a:cubicBezTo>
                    <a:pt x="11" y="1"/>
                    <a:pt x="10" y="1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2" y="103"/>
                    <a:pt x="16" y="94"/>
                    <a:pt x="20" y="8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2" y="2"/>
                    <a:pt x="12" y="2"/>
                    <a:pt x="12" y="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7" name="Freeform 55"/>
            <p:cNvSpPr/>
            <p:nvPr/>
          </p:nvSpPr>
          <p:spPr bwMode="auto">
            <a:xfrm>
              <a:off x="4764088" y="2670175"/>
              <a:ext cx="36513" cy="60325"/>
            </a:xfrm>
            <a:custGeom>
              <a:avLst/>
              <a:gdLst>
                <a:gd name="T0" fmla="*/ 23 w 23"/>
                <a:gd name="T1" fmla="*/ 14 h 38"/>
                <a:gd name="T2" fmla="*/ 16 w 23"/>
                <a:gd name="T3" fmla="*/ 0 h 38"/>
                <a:gd name="T4" fmla="*/ 0 w 23"/>
                <a:gd name="T5" fmla="*/ 24 h 38"/>
                <a:gd name="T6" fmla="*/ 7 w 23"/>
                <a:gd name="T7" fmla="*/ 38 h 38"/>
                <a:gd name="T8" fmla="*/ 23 w 23"/>
                <a:gd name="T9" fmla="*/ 14 h 38"/>
                <a:gd name="T10" fmla="*/ 23 w 23"/>
                <a:gd name="T11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8">
                  <a:moveTo>
                    <a:pt x="23" y="14"/>
                  </a:moveTo>
                  <a:lnTo>
                    <a:pt x="16" y="0"/>
                  </a:lnTo>
                  <a:lnTo>
                    <a:pt x="0" y="24"/>
                  </a:lnTo>
                  <a:lnTo>
                    <a:pt x="7" y="38"/>
                  </a:lnTo>
                  <a:lnTo>
                    <a:pt x="23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8" name="Freeform 56"/>
            <p:cNvSpPr/>
            <p:nvPr/>
          </p:nvSpPr>
          <p:spPr bwMode="auto">
            <a:xfrm>
              <a:off x="4725988" y="2592388"/>
              <a:ext cx="63500" cy="163513"/>
            </a:xfrm>
            <a:custGeom>
              <a:avLst/>
              <a:gdLst>
                <a:gd name="T0" fmla="*/ 17 w 17"/>
                <a:gd name="T1" fmla="*/ 21 h 44"/>
                <a:gd name="T2" fmla="*/ 17 w 17"/>
                <a:gd name="T3" fmla="*/ 20 h 44"/>
                <a:gd name="T4" fmla="*/ 3 w 17"/>
                <a:gd name="T5" fmla="*/ 5 h 44"/>
                <a:gd name="T6" fmla="*/ 2 w 17"/>
                <a:gd name="T7" fmla="*/ 0 h 44"/>
                <a:gd name="T8" fmla="*/ 0 w 17"/>
                <a:gd name="T9" fmla="*/ 0 h 44"/>
                <a:gd name="T10" fmla="*/ 0 w 17"/>
                <a:gd name="T11" fmla="*/ 8 h 44"/>
                <a:gd name="T12" fmla="*/ 1 w 17"/>
                <a:gd name="T13" fmla="*/ 44 h 44"/>
                <a:gd name="T14" fmla="*/ 10 w 17"/>
                <a:gd name="T15" fmla="*/ 31 h 44"/>
                <a:gd name="T16" fmla="*/ 17 w 17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4">
                  <a:moveTo>
                    <a:pt x="17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2" y="17"/>
                    <a:pt x="7" y="12"/>
                    <a:pt x="3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7" y="21"/>
                    <a:pt x="17" y="21"/>
                    <a:pt x="17" y="2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9" name="Freeform 57"/>
            <p:cNvSpPr/>
            <p:nvPr/>
          </p:nvSpPr>
          <p:spPr bwMode="auto">
            <a:xfrm>
              <a:off x="4497388" y="2587625"/>
              <a:ext cx="776288" cy="2268538"/>
            </a:xfrm>
            <a:custGeom>
              <a:avLst/>
              <a:gdLst>
                <a:gd name="T0" fmla="*/ 71 w 207"/>
                <a:gd name="T1" fmla="*/ 32 h 605"/>
                <a:gd name="T2" fmla="*/ 61 w 207"/>
                <a:gd name="T3" fmla="*/ 9 h 605"/>
                <a:gd name="T4" fmla="*/ 42 w 207"/>
                <a:gd name="T5" fmla="*/ 22 h 605"/>
                <a:gd name="T6" fmla="*/ 46 w 207"/>
                <a:gd name="T7" fmla="*/ 33 h 605"/>
                <a:gd name="T8" fmla="*/ 37 w 207"/>
                <a:gd name="T9" fmla="*/ 94 h 605"/>
                <a:gd name="T10" fmla="*/ 64 w 207"/>
                <a:gd name="T11" fmla="*/ 189 h 605"/>
                <a:gd name="T12" fmla="*/ 5 w 207"/>
                <a:gd name="T13" fmla="*/ 273 h 605"/>
                <a:gd name="T14" fmla="*/ 68 w 207"/>
                <a:gd name="T15" fmla="*/ 229 h 605"/>
                <a:gd name="T16" fmla="*/ 87 w 207"/>
                <a:gd name="T17" fmla="*/ 258 h 605"/>
                <a:gd name="T18" fmla="*/ 142 w 207"/>
                <a:gd name="T19" fmla="*/ 289 h 605"/>
                <a:gd name="T20" fmla="*/ 148 w 207"/>
                <a:gd name="T21" fmla="*/ 512 h 605"/>
                <a:gd name="T22" fmla="*/ 138 w 207"/>
                <a:gd name="T23" fmla="*/ 575 h 605"/>
                <a:gd name="T24" fmla="*/ 150 w 207"/>
                <a:gd name="T25" fmla="*/ 590 h 605"/>
                <a:gd name="T26" fmla="*/ 157 w 207"/>
                <a:gd name="T27" fmla="*/ 595 h 605"/>
                <a:gd name="T28" fmla="*/ 188 w 207"/>
                <a:gd name="T29" fmla="*/ 578 h 605"/>
                <a:gd name="T30" fmla="*/ 173 w 207"/>
                <a:gd name="T31" fmla="*/ 526 h 605"/>
                <a:gd name="T32" fmla="*/ 163 w 207"/>
                <a:gd name="T33" fmla="*/ 241 h 605"/>
                <a:gd name="T34" fmla="*/ 198 w 207"/>
                <a:gd name="T35" fmla="*/ 195 h 605"/>
                <a:gd name="T36" fmla="*/ 192 w 207"/>
                <a:gd name="T37" fmla="*/ 64 h 605"/>
                <a:gd name="T38" fmla="*/ 127 w 207"/>
                <a:gd name="T39" fmla="*/ 9 h 605"/>
                <a:gd name="T40" fmla="*/ 184 w 207"/>
                <a:gd name="T41" fmla="*/ 178 h 605"/>
                <a:gd name="T42" fmla="*/ 144 w 207"/>
                <a:gd name="T43" fmla="*/ 209 h 605"/>
                <a:gd name="T44" fmla="*/ 162 w 207"/>
                <a:gd name="T45" fmla="*/ 133 h 605"/>
                <a:gd name="T46" fmla="*/ 139 w 207"/>
                <a:gd name="T47" fmla="*/ 181 h 605"/>
                <a:gd name="T48" fmla="*/ 137 w 207"/>
                <a:gd name="T49" fmla="*/ 193 h 605"/>
                <a:gd name="T50" fmla="*/ 94 w 207"/>
                <a:gd name="T51" fmla="*/ 249 h 605"/>
                <a:gd name="T52" fmla="*/ 76 w 207"/>
                <a:gd name="T53" fmla="*/ 144 h 605"/>
                <a:gd name="T54" fmla="*/ 130 w 207"/>
                <a:gd name="T55" fmla="*/ 41 h 605"/>
                <a:gd name="T56" fmla="*/ 130 w 207"/>
                <a:gd name="T57" fmla="*/ 27 h 605"/>
                <a:gd name="T58" fmla="*/ 116 w 207"/>
                <a:gd name="T59" fmla="*/ 0 h 605"/>
                <a:gd name="T60" fmla="*/ 95 w 207"/>
                <a:gd name="T61" fmla="*/ 41 h 605"/>
                <a:gd name="T62" fmla="*/ 83 w 207"/>
                <a:gd name="T63" fmla="*/ 35 h 605"/>
                <a:gd name="T64" fmla="*/ 105 w 207"/>
                <a:gd name="T65" fmla="*/ 38 h 605"/>
                <a:gd name="T66" fmla="*/ 89 w 207"/>
                <a:gd name="T67" fmla="*/ 105 h 605"/>
                <a:gd name="T68" fmla="*/ 69 w 207"/>
                <a:gd name="T69" fmla="*/ 118 h 605"/>
                <a:gd name="T70" fmla="*/ 59 w 207"/>
                <a:gd name="T71" fmla="*/ 98 h 605"/>
                <a:gd name="T72" fmla="*/ 74 w 207"/>
                <a:gd name="T73" fmla="*/ 38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7" h="605">
                  <a:moveTo>
                    <a:pt x="74" y="38"/>
                  </a:moveTo>
                  <a:cubicBezTo>
                    <a:pt x="71" y="32"/>
                    <a:pt x="71" y="32"/>
                    <a:pt x="71" y="32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0" y="233"/>
                    <a:pt x="39" y="258"/>
                    <a:pt x="0" y="264"/>
                  </a:cubicBezTo>
                  <a:cubicBezTo>
                    <a:pt x="5" y="273"/>
                    <a:pt x="5" y="273"/>
                    <a:pt x="5" y="273"/>
                  </a:cubicBezTo>
                  <a:cubicBezTo>
                    <a:pt x="8" y="274"/>
                    <a:pt x="11" y="274"/>
                    <a:pt x="13" y="274"/>
                  </a:cubicBezTo>
                  <a:cubicBezTo>
                    <a:pt x="37" y="275"/>
                    <a:pt x="56" y="260"/>
                    <a:pt x="68" y="229"/>
                  </a:cubicBezTo>
                  <a:cubicBezTo>
                    <a:pt x="72" y="206"/>
                    <a:pt x="72" y="206"/>
                    <a:pt x="72" y="206"/>
                  </a:cubicBezTo>
                  <a:cubicBezTo>
                    <a:pt x="87" y="258"/>
                    <a:pt x="87" y="258"/>
                    <a:pt x="87" y="258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42" y="289"/>
                    <a:pt x="142" y="289"/>
                    <a:pt x="142" y="289"/>
                  </a:cubicBezTo>
                  <a:cubicBezTo>
                    <a:pt x="128" y="374"/>
                    <a:pt x="128" y="374"/>
                    <a:pt x="128" y="374"/>
                  </a:cubicBezTo>
                  <a:cubicBezTo>
                    <a:pt x="140" y="421"/>
                    <a:pt x="147" y="467"/>
                    <a:pt x="148" y="512"/>
                  </a:cubicBezTo>
                  <a:cubicBezTo>
                    <a:pt x="160" y="568"/>
                    <a:pt x="160" y="568"/>
                    <a:pt x="160" y="568"/>
                  </a:cubicBezTo>
                  <a:cubicBezTo>
                    <a:pt x="152" y="569"/>
                    <a:pt x="145" y="572"/>
                    <a:pt x="138" y="575"/>
                  </a:cubicBezTo>
                  <a:cubicBezTo>
                    <a:pt x="140" y="580"/>
                    <a:pt x="140" y="580"/>
                    <a:pt x="140" y="580"/>
                  </a:cubicBezTo>
                  <a:cubicBezTo>
                    <a:pt x="150" y="590"/>
                    <a:pt x="150" y="590"/>
                    <a:pt x="150" y="590"/>
                  </a:cubicBezTo>
                  <a:cubicBezTo>
                    <a:pt x="155" y="584"/>
                    <a:pt x="155" y="584"/>
                    <a:pt x="155" y="584"/>
                  </a:cubicBezTo>
                  <a:cubicBezTo>
                    <a:pt x="157" y="595"/>
                    <a:pt x="157" y="595"/>
                    <a:pt x="157" y="595"/>
                  </a:cubicBezTo>
                  <a:cubicBezTo>
                    <a:pt x="172" y="603"/>
                    <a:pt x="186" y="605"/>
                    <a:pt x="200" y="599"/>
                  </a:cubicBezTo>
                  <a:cubicBezTo>
                    <a:pt x="200" y="592"/>
                    <a:pt x="196" y="585"/>
                    <a:pt x="188" y="578"/>
                  </a:cubicBezTo>
                  <a:cubicBezTo>
                    <a:pt x="184" y="567"/>
                    <a:pt x="184" y="567"/>
                    <a:pt x="184" y="567"/>
                  </a:cubicBezTo>
                  <a:cubicBezTo>
                    <a:pt x="186" y="555"/>
                    <a:pt x="182" y="541"/>
                    <a:pt x="173" y="526"/>
                  </a:cubicBezTo>
                  <a:cubicBezTo>
                    <a:pt x="175" y="465"/>
                    <a:pt x="168" y="413"/>
                    <a:pt x="153" y="370"/>
                  </a:cubicBezTo>
                  <a:cubicBezTo>
                    <a:pt x="163" y="241"/>
                    <a:pt x="163" y="241"/>
                    <a:pt x="163" y="241"/>
                  </a:cubicBezTo>
                  <a:cubicBezTo>
                    <a:pt x="167" y="245"/>
                    <a:pt x="171" y="248"/>
                    <a:pt x="175" y="251"/>
                  </a:cubicBezTo>
                  <a:cubicBezTo>
                    <a:pt x="198" y="195"/>
                    <a:pt x="198" y="195"/>
                    <a:pt x="198" y="195"/>
                  </a:cubicBezTo>
                  <a:cubicBezTo>
                    <a:pt x="205" y="174"/>
                    <a:pt x="207" y="152"/>
                    <a:pt x="205" y="130"/>
                  </a:cubicBezTo>
                  <a:cubicBezTo>
                    <a:pt x="192" y="64"/>
                    <a:pt x="192" y="64"/>
                    <a:pt x="192" y="64"/>
                  </a:cubicBezTo>
                  <a:cubicBezTo>
                    <a:pt x="192" y="40"/>
                    <a:pt x="182" y="24"/>
                    <a:pt x="164" y="17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58" y="20"/>
                    <a:pt x="176" y="42"/>
                    <a:pt x="179" y="76"/>
                  </a:cubicBezTo>
                  <a:cubicBezTo>
                    <a:pt x="184" y="178"/>
                    <a:pt x="184" y="178"/>
                    <a:pt x="184" y="178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1" y="223"/>
                    <a:pt x="147" y="217"/>
                    <a:pt x="144" y="20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53" y="173"/>
                    <a:pt x="153" y="155"/>
                    <a:pt x="162" y="133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39" y="181"/>
                    <a:pt x="139" y="181"/>
                    <a:pt x="139" y="181"/>
                  </a:cubicBezTo>
                  <a:cubicBezTo>
                    <a:pt x="113" y="204"/>
                    <a:pt x="113" y="204"/>
                    <a:pt x="113" y="204"/>
                  </a:cubicBezTo>
                  <a:cubicBezTo>
                    <a:pt x="120" y="199"/>
                    <a:pt x="128" y="195"/>
                    <a:pt x="137" y="193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23" y="235"/>
                    <a:pt x="109" y="244"/>
                    <a:pt x="94" y="249"/>
                  </a:cubicBezTo>
                  <a:cubicBezTo>
                    <a:pt x="86" y="237"/>
                    <a:pt x="80" y="215"/>
                    <a:pt x="76" y="185"/>
                  </a:cubicBezTo>
                  <a:cubicBezTo>
                    <a:pt x="76" y="144"/>
                    <a:pt x="76" y="144"/>
                    <a:pt x="76" y="144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8"/>
                    <a:pt x="110" y="17"/>
                    <a:pt x="108" y="25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2" y="49"/>
                    <a:pt x="101" y="59"/>
                    <a:pt x="100" y="70"/>
                  </a:cubicBezTo>
                  <a:cubicBezTo>
                    <a:pt x="97" y="82"/>
                    <a:pt x="93" y="94"/>
                    <a:pt x="89" y="105"/>
                  </a:cubicBezTo>
                  <a:cubicBezTo>
                    <a:pt x="85" y="115"/>
                    <a:pt x="81" y="124"/>
                    <a:pt x="76" y="133"/>
                  </a:cubicBezTo>
                  <a:cubicBezTo>
                    <a:pt x="69" y="118"/>
                    <a:pt x="69" y="118"/>
                    <a:pt x="69" y="118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74" y="38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0" name="Freeform 58"/>
            <p:cNvSpPr/>
            <p:nvPr/>
          </p:nvSpPr>
          <p:spPr bwMode="auto">
            <a:xfrm>
              <a:off x="4797426" y="2719388"/>
              <a:ext cx="93663" cy="261938"/>
            </a:xfrm>
            <a:custGeom>
              <a:avLst/>
              <a:gdLst>
                <a:gd name="T0" fmla="*/ 3 w 25"/>
                <a:gd name="T1" fmla="*/ 0 h 70"/>
                <a:gd name="T2" fmla="*/ 0 w 25"/>
                <a:gd name="T3" fmla="*/ 3 h 70"/>
                <a:gd name="T4" fmla="*/ 6 w 25"/>
                <a:gd name="T5" fmla="*/ 22 h 70"/>
                <a:gd name="T6" fmla="*/ 9 w 25"/>
                <a:gd name="T7" fmla="*/ 70 h 70"/>
                <a:gd name="T8" fmla="*/ 20 w 25"/>
                <a:gd name="T9" fmla="*/ 35 h 70"/>
                <a:gd name="T10" fmla="*/ 25 w 25"/>
                <a:gd name="T11" fmla="*/ 3 h 70"/>
                <a:gd name="T12" fmla="*/ 9 w 25"/>
                <a:gd name="T13" fmla="*/ 10 h 70"/>
                <a:gd name="T14" fmla="*/ 3 w 25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70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3" y="59"/>
                    <a:pt x="17" y="47"/>
                    <a:pt x="20" y="35"/>
                  </a:cubicBezTo>
                  <a:cubicBezTo>
                    <a:pt x="21" y="24"/>
                    <a:pt x="22" y="14"/>
                    <a:pt x="25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1" name="Freeform 59"/>
            <p:cNvSpPr/>
            <p:nvPr/>
          </p:nvSpPr>
          <p:spPr bwMode="auto">
            <a:xfrm>
              <a:off x="4781551" y="2620963"/>
              <a:ext cx="404813" cy="900113"/>
            </a:xfrm>
            <a:custGeom>
              <a:avLst/>
              <a:gdLst>
                <a:gd name="T0" fmla="*/ 51 w 108"/>
                <a:gd name="T1" fmla="*/ 0 h 240"/>
                <a:gd name="T2" fmla="*/ 54 w 108"/>
                <a:gd name="T3" fmla="*/ 18 h 240"/>
                <a:gd name="T4" fmla="*/ 46 w 108"/>
                <a:gd name="T5" fmla="*/ 18 h 240"/>
                <a:gd name="T6" fmla="*/ 54 w 108"/>
                <a:gd name="T7" fmla="*/ 32 h 240"/>
                <a:gd name="T8" fmla="*/ 41 w 108"/>
                <a:gd name="T9" fmla="*/ 87 h 240"/>
                <a:gd name="T10" fmla="*/ 0 w 108"/>
                <a:gd name="T11" fmla="*/ 135 h 240"/>
                <a:gd name="T12" fmla="*/ 0 w 108"/>
                <a:gd name="T13" fmla="*/ 176 h 240"/>
                <a:gd name="T14" fmla="*/ 18 w 108"/>
                <a:gd name="T15" fmla="*/ 240 h 240"/>
                <a:gd name="T16" fmla="*/ 58 w 108"/>
                <a:gd name="T17" fmla="*/ 213 h 240"/>
                <a:gd name="T18" fmla="*/ 61 w 108"/>
                <a:gd name="T19" fmla="*/ 184 h 240"/>
                <a:gd name="T20" fmla="*/ 37 w 108"/>
                <a:gd name="T21" fmla="*/ 195 h 240"/>
                <a:gd name="T22" fmla="*/ 63 w 108"/>
                <a:gd name="T23" fmla="*/ 172 h 240"/>
                <a:gd name="T24" fmla="*/ 81 w 108"/>
                <a:gd name="T25" fmla="*/ 75 h 240"/>
                <a:gd name="T26" fmla="*/ 86 w 108"/>
                <a:gd name="T27" fmla="*/ 124 h 240"/>
                <a:gd name="T28" fmla="*/ 92 w 108"/>
                <a:gd name="T29" fmla="*/ 172 h 240"/>
                <a:gd name="T30" fmla="*/ 86 w 108"/>
                <a:gd name="T31" fmla="*/ 180 h 240"/>
                <a:gd name="T32" fmla="*/ 68 w 108"/>
                <a:gd name="T33" fmla="*/ 200 h 240"/>
                <a:gd name="T34" fmla="*/ 79 w 108"/>
                <a:gd name="T35" fmla="*/ 220 h 240"/>
                <a:gd name="T36" fmla="*/ 108 w 108"/>
                <a:gd name="T37" fmla="*/ 169 h 240"/>
                <a:gd name="T38" fmla="*/ 103 w 108"/>
                <a:gd name="T39" fmla="*/ 67 h 240"/>
                <a:gd name="T40" fmla="*/ 51 w 108"/>
                <a:gd name="T4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240">
                  <a:moveTo>
                    <a:pt x="51" y="0"/>
                  </a:moveTo>
                  <a:cubicBezTo>
                    <a:pt x="54" y="18"/>
                    <a:pt x="54" y="18"/>
                    <a:pt x="54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4" y="206"/>
                    <a:pt x="10" y="228"/>
                    <a:pt x="18" y="240"/>
                  </a:cubicBezTo>
                  <a:cubicBezTo>
                    <a:pt x="33" y="235"/>
                    <a:pt x="47" y="226"/>
                    <a:pt x="58" y="21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52" y="186"/>
                    <a:pt x="44" y="190"/>
                    <a:pt x="37" y="195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92" y="172"/>
                    <a:pt x="92" y="172"/>
                    <a:pt x="92" y="172"/>
                  </a:cubicBezTo>
                  <a:cubicBezTo>
                    <a:pt x="86" y="180"/>
                    <a:pt x="86" y="180"/>
                    <a:pt x="86" y="180"/>
                  </a:cubicBezTo>
                  <a:cubicBezTo>
                    <a:pt x="68" y="200"/>
                    <a:pt x="68" y="200"/>
                    <a:pt x="68" y="200"/>
                  </a:cubicBezTo>
                  <a:cubicBezTo>
                    <a:pt x="71" y="208"/>
                    <a:pt x="75" y="214"/>
                    <a:pt x="79" y="220"/>
                  </a:cubicBezTo>
                  <a:cubicBezTo>
                    <a:pt x="108" y="169"/>
                    <a:pt x="108" y="169"/>
                    <a:pt x="108" y="169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100" y="33"/>
                    <a:pt x="82" y="11"/>
                    <a:pt x="5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2" name="Freeform 60"/>
            <p:cNvSpPr>
              <a:spLocks noEditPoints="1"/>
            </p:cNvSpPr>
            <p:nvPr/>
          </p:nvSpPr>
          <p:spPr bwMode="auto">
            <a:xfrm>
              <a:off x="4452938" y="2670175"/>
              <a:ext cx="306388" cy="908050"/>
            </a:xfrm>
            <a:custGeom>
              <a:avLst/>
              <a:gdLst>
                <a:gd name="T0" fmla="*/ 58 w 82"/>
                <a:gd name="T1" fmla="*/ 11 h 242"/>
                <a:gd name="T2" fmla="*/ 49 w 82"/>
                <a:gd name="T3" fmla="*/ 11 h 242"/>
                <a:gd name="T4" fmla="*/ 54 w 82"/>
                <a:gd name="T5" fmla="*/ 0 h 242"/>
                <a:gd name="T6" fmla="*/ 18 w 82"/>
                <a:gd name="T7" fmla="*/ 14 h 242"/>
                <a:gd name="T8" fmla="*/ 42 w 82"/>
                <a:gd name="T9" fmla="*/ 133 h 242"/>
                <a:gd name="T10" fmla="*/ 30 w 82"/>
                <a:gd name="T11" fmla="*/ 184 h 242"/>
                <a:gd name="T12" fmla="*/ 5 w 82"/>
                <a:gd name="T13" fmla="*/ 216 h 242"/>
                <a:gd name="T14" fmla="*/ 0 w 82"/>
                <a:gd name="T15" fmla="*/ 219 h 242"/>
                <a:gd name="T16" fmla="*/ 12 w 82"/>
                <a:gd name="T17" fmla="*/ 242 h 242"/>
                <a:gd name="T18" fmla="*/ 76 w 82"/>
                <a:gd name="T19" fmla="*/ 167 h 242"/>
                <a:gd name="T20" fmla="*/ 82 w 82"/>
                <a:gd name="T21" fmla="*/ 115 h 242"/>
                <a:gd name="T22" fmla="*/ 49 w 82"/>
                <a:gd name="T23" fmla="*/ 72 h 242"/>
                <a:gd name="T24" fmla="*/ 46 w 82"/>
                <a:gd name="T25" fmla="*/ 21 h 242"/>
                <a:gd name="T26" fmla="*/ 58 w 82"/>
                <a:gd name="T27" fmla="*/ 11 h 242"/>
                <a:gd name="T28" fmla="*/ 20 w 82"/>
                <a:gd name="T29" fmla="*/ 16 h 242"/>
                <a:gd name="T30" fmla="*/ 24 w 82"/>
                <a:gd name="T31" fmla="*/ 14 h 242"/>
                <a:gd name="T32" fmla="*/ 49 w 82"/>
                <a:gd name="T33" fmla="*/ 133 h 242"/>
                <a:gd name="T34" fmla="*/ 35 w 82"/>
                <a:gd name="T35" fmla="*/ 198 h 242"/>
                <a:gd name="T36" fmla="*/ 5 w 82"/>
                <a:gd name="T37" fmla="*/ 224 h 242"/>
                <a:gd name="T38" fmla="*/ 3 w 82"/>
                <a:gd name="T39" fmla="*/ 220 h 242"/>
                <a:gd name="T40" fmla="*/ 6 w 82"/>
                <a:gd name="T41" fmla="*/ 218 h 242"/>
                <a:gd name="T42" fmla="*/ 32 w 82"/>
                <a:gd name="T43" fmla="*/ 185 h 242"/>
                <a:gd name="T44" fmla="*/ 32 w 82"/>
                <a:gd name="T45" fmla="*/ 184 h 242"/>
                <a:gd name="T46" fmla="*/ 44 w 82"/>
                <a:gd name="T47" fmla="*/ 133 h 242"/>
                <a:gd name="T48" fmla="*/ 44 w 82"/>
                <a:gd name="T49" fmla="*/ 132 h 242"/>
                <a:gd name="T50" fmla="*/ 20 w 82"/>
                <a:gd name="T51" fmla="*/ 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242">
                  <a:moveTo>
                    <a:pt x="58" y="11"/>
                  </a:moveTo>
                  <a:cubicBezTo>
                    <a:pt x="49" y="11"/>
                    <a:pt x="49" y="11"/>
                    <a:pt x="49" y="1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24" y="200"/>
                    <a:pt x="16" y="210"/>
                    <a:pt x="5" y="216"/>
                  </a:cubicBezTo>
                  <a:cubicBezTo>
                    <a:pt x="3" y="217"/>
                    <a:pt x="1" y="218"/>
                    <a:pt x="0" y="219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51" y="236"/>
                    <a:pt x="72" y="211"/>
                    <a:pt x="76" y="167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8" y="11"/>
                    <a:pt x="58" y="11"/>
                    <a:pt x="58" y="11"/>
                  </a:cubicBezTo>
                  <a:close/>
                  <a:moveTo>
                    <a:pt x="20" y="16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35" y="198"/>
                    <a:pt x="35" y="198"/>
                    <a:pt x="35" y="198"/>
                  </a:cubicBezTo>
                  <a:cubicBezTo>
                    <a:pt x="27" y="212"/>
                    <a:pt x="18" y="221"/>
                    <a:pt x="5" y="224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4" y="219"/>
                    <a:pt x="5" y="219"/>
                    <a:pt x="6" y="218"/>
                  </a:cubicBezTo>
                  <a:cubicBezTo>
                    <a:pt x="17" y="212"/>
                    <a:pt x="26" y="201"/>
                    <a:pt x="32" y="185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4" y="132"/>
                    <a:pt x="44" y="132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3" name="Freeform 61"/>
            <p:cNvSpPr/>
            <p:nvPr/>
          </p:nvSpPr>
          <p:spPr bwMode="auto">
            <a:xfrm>
              <a:off x="4464051" y="2722563"/>
              <a:ext cx="171450" cy="787400"/>
            </a:xfrm>
            <a:custGeom>
              <a:avLst/>
              <a:gdLst>
                <a:gd name="T0" fmla="*/ 21 w 46"/>
                <a:gd name="T1" fmla="*/ 0 h 210"/>
                <a:gd name="T2" fmla="*/ 17 w 46"/>
                <a:gd name="T3" fmla="*/ 2 h 210"/>
                <a:gd name="T4" fmla="*/ 41 w 46"/>
                <a:gd name="T5" fmla="*/ 118 h 210"/>
                <a:gd name="T6" fmla="*/ 41 w 46"/>
                <a:gd name="T7" fmla="*/ 119 h 210"/>
                <a:gd name="T8" fmla="*/ 29 w 46"/>
                <a:gd name="T9" fmla="*/ 170 h 210"/>
                <a:gd name="T10" fmla="*/ 29 w 46"/>
                <a:gd name="T11" fmla="*/ 171 h 210"/>
                <a:gd name="T12" fmla="*/ 3 w 46"/>
                <a:gd name="T13" fmla="*/ 204 h 210"/>
                <a:gd name="T14" fmla="*/ 0 w 46"/>
                <a:gd name="T15" fmla="*/ 206 h 210"/>
                <a:gd name="T16" fmla="*/ 2 w 46"/>
                <a:gd name="T17" fmla="*/ 210 h 210"/>
                <a:gd name="T18" fmla="*/ 32 w 46"/>
                <a:gd name="T19" fmla="*/ 184 h 210"/>
                <a:gd name="T20" fmla="*/ 46 w 46"/>
                <a:gd name="T21" fmla="*/ 119 h 210"/>
                <a:gd name="T22" fmla="*/ 21 w 46"/>
                <a:gd name="T2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10">
                  <a:moveTo>
                    <a:pt x="21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1" y="118"/>
                    <a:pt x="41" y="119"/>
                    <a:pt x="41" y="119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29" y="170"/>
                    <a:pt x="29" y="170"/>
                    <a:pt x="29" y="171"/>
                  </a:cubicBezTo>
                  <a:cubicBezTo>
                    <a:pt x="23" y="187"/>
                    <a:pt x="14" y="198"/>
                    <a:pt x="3" y="204"/>
                  </a:cubicBezTo>
                  <a:cubicBezTo>
                    <a:pt x="2" y="205"/>
                    <a:pt x="1" y="205"/>
                    <a:pt x="0" y="206"/>
                  </a:cubicBezTo>
                  <a:cubicBezTo>
                    <a:pt x="2" y="210"/>
                    <a:pt x="2" y="210"/>
                    <a:pt x="2" y="210"/>
                  </a:cubicBezTo>
                  <a:cubicBezTo>
                    <a:pt x="15" y="207"/>
                    <a:pt x="24" y="198"/>
                    <a:pt x="32" y="184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7" name="Freeform 62"/>
            <p:cNvSpPr/>
            <p:nvPr/>
          </p:nvSpPr>
          <p:spPr bwMode="auto">
            <a:xfrm>
              <a:off x="4718051" y="2730500"/>
              <a:ext cx="57150" cy="239713"/>
            </a:xfrm>
            <a:custGeom>
              <a:avLst/>
              <a:gdLst>
                <a:gd name="T0" fmla="*/ 0 w 15"/>
                <a:gd name="T1" fmla="*/ 60 h 64"/>
                <a:gd name="T2" fmla="*/ 2 w 15"/>
                <a:gd name="T3" fmla="*/ 64 h 64"/>
                <a:gd name="T4" fmla="*/ 11 w 15"/>
                <a:gd name="T5" fmla="*/ 17 h 64"/>
                <a:gd name="T6" fmla="*/ 15 w 15"/>
                <a:gd name="T7" fmla="*/ 0 h 64"/>
                <a:gd name="T8" fmla="*/ 2 w 15"/>
                <a:gd name="T9" fmla="*/ 12 h 64"/>
                <a:gd name="T10" fmla="*/ 0 w 15"/>
                <a:gd name="T1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4">
                  <a:moveTo>
                    <a:pt x="0" y="60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2" y="47"/>
                    <a:pt x="5" y="31"/>
                    <a:pt x="11" y="1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60"/>
                    <a:pt x="0" y="60"/>
                    <a:pt x="0" y="6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8" name="Freeform 63"/>
            <p:cNvSpPr>
              <a:spLocks noEditPoints="1"/>
            </p:cNvSpPr>
            <p:nvPr/>
          </p:nvSpPr>
          <p:spPr bwMode="auto">
            <a:xfrm>
              <a:off x="4456113" y="2786063"/>
              <a:ext cx="120650" cy="663575"/>
            </a:xfrm>
            <a:custGeom>
              <a:avLst/>
              <a:gdLst>
                <a:gd name="T0" fmla="*/ 6 w 32"/>
                <a:gd name="T1" fmla="*/ 102 h 177"/>
                <a:gd name="T2" fmla="*/ 0 w 32"/>
                <a:gd name="T3" fmla="*/ 110 h 177"/>
                <a:gd name="T4" fmla="*/ 4 w 32"/>
                <a:gd name="T5" fmla="*/ 177 h 177"/>
                <a:gd name="T6" fmla="*/ 32 w 32"/>
                <a:gd name="T7" fmla="*/ 104 h 177"/>
                <a:gd name="T8" fmla="*/ 13 w 32"/>
                <a:gd name="T9" fmla="*/ 0 h 177"/>
                <a:gd name="T10" fmla="*/ 6 w 32"/>
                <a:gd name="T11" fmla="*/ 102 h 177"/>
                <a:gd name="T12" fmla="*/ 14 w 32"/>
                <a:gd name="T13" fmla="*/ 15 h 177"/>
                <a:gd name="T14" fmla="*/ 16 w 32"/>
                <a:gd name="T15" fmla="*/ 30 h 177"/>
                <a:gd name="T16" fmla="*/ 14 w 32"/>
                <a:gd name="T17" fmla="*/ 108 h 177"/>
                <a:gd name="T18" fmla="*/ 6 w 32"/>
                <a:gd name="T19" fmla="*/ 117 h 177"/>
                <a:gd name="T20" fmla="*/ 11 w 32"/>
                <a:gd name="T21" fmla="*/ 153 h 177"/>
                <a:gd name="T22" fmla="*/ 5 w 32"/>
                <a:gd name="T23" fmla="*/ 167 h 177"/>
                <a:gd name="T24" fmla="*/ 2 w 32"/>
                <a:gd name="T25" fmla="*/ 110 h 177"/>
                <a:gd name="T26" fmla="*/ 8 w 32"/>
                <a:gd name="T27" fmla="*/ 103 h 177"/>
                <a:gd name="T28" fmla="*/ 8 w 32"/>
                <a:gd name="T29" fmla="*/ 102 h 177"/>
                <a:gd name="T30" fmla="*/ 14 w 32"/>
                <a:gd name="T31" fmla="*/ 1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177">
                  <a:moveTo>
                    <a:pt x="6" y="102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77"/>
                    <a:pt x="4" y="177"/>
                    <a:pt x="4" y="177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23"/>
                    <a:pt x="7" y="57"/>
                    <a:pt x="6" y="102"/>
                  </a:cubicBezTo>
                  <a:close/>
                  <a:moveTo>
                    <a:pt x="14" y="15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2"/>
                    <a:pt x="8" y="102"/>
                  </a:cubicBezTo>
                  <a:cubicBezTo>
                    <a:pt x="9" y="66"/>
                    <a:pt x="11" y="37"/>
                    <a:pt x="14" y="1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9" name="Freeform 64"/>
            <p:cNvSpPr/>
            <p:nvPr/>
          </p:nvSpPr>
          <p:spPr bwMode="auto">
            <a:xfrm>
              <a:off x="4464051" y="2843213"/>
              <a:ext cx="52388" cy="569913"/>
            </a:xfrm>
            <a:custGeom>
              <a:avLst/>
              <a:gdLst>
                <a:gd name="T0" fmla="*/ 14 w 14"/>
                <a:gd name="T1" fmla="*/ 15 h 152"/>
                <a:gd name="T2" fmla="*/ 12 w 14"/>
                <a:gd name="T3" fmla="*/ 0 h 152"/>
                <a:gd name="T4" fmla="*/ 6 w 14"/>
                <a:gd name="T5" fmla="*/ 87 h 152"/>
                <a:gd name="T6" fmla="*/ 6 w 14"/>
                <a:gd name="T7" fmla="*/ 88 h 152"/>
                <a:gd name="T8" fmla="*/ 0 w 14"/>
                <a:gd name="T9" fmla="*/ 95 h 152"/>
                <a:gd name="T10" fmla="*/ 3 w 14"/>
                <a:gd name="T11" fmla="*/ 152 h 152"/>
                <a:gd name="T12" fmla="*/ 9 w 14"/>
                <a:gd name="T13" fmla="*/ 138 h 152"/>
                <a:gd name="T14" fmla="*/ 4 w 14"/>
                <a:gd name="T15" fmla="*/ 102 h 152"/>
                <a:gd name="T16" fmla="*/ 12 w 14"/>
                <a:gd name="T17" fmla="*/ 93 h 152"/>
                <a:gd name="T18" fmla="*/ 14 w 14"/>
                <a:gd name="T19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2">
                  <a:moveTo>
                    <a:pt x="14" y="15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22"/>
                    <a:pt x="7" y="51"/>
                    <a:pt x="6" y="87"/>
                  </a:cubicBezTo>
                  <a:cubicBezTo>
                    <a:pt x="6" y="87"/>
                    <a:pt x="6" y="88"/>
                    <a:pt x="6" y="8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4" y="15"/>
                    <a:pt x="14" y="15"/>
                    <a:pt x="14" y="1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0" name="Freeform 65"/>
            <p:cNvSpPr/>
            <p:nvPr/>
          </p:nvSpPr>
          <p:spPr bwMode="auto">
            <a:xfrm>
              <a:off x="4471988" y="2722563"/>
              <a:ext cx="138113" cy="757238"/>
            </a:xfrm>
            <a:custGeom>
              <a:avLst/>
              <a:gdLst>
                <a:gd name="T0" fmla="*/ 0 w 37"/>
                <a:gd name="T1" fmla="*/ 194 h 202"/>
                <a:gd name="T2" fmla="*/ 0 w 37"/>
                <a:gd name="T3" fmla="*/ 202 h 202"/>
                <a:gd name="T4" fmla="*/ 25 w 37"/>
                <a:gd name="T5" fmla="*/ 170 h 202"/>
                <a:gd name="T6" fmla="*/ 37 w 37"/>
                <a:gd name="T7" fmla="*/ 119 h 202"/>
                <a:gd name="T8" fmla="*/ 13 w 37"/>
                <a:gd name="T9" fmla="*/ 0 h 202"/>
                <a:gd name="T10" fmla="*/ 9 w 37"/>
                <a:gd name="T11" fmla="*/ 17 h 202"/>
                <a:gd name="T12" fmla="*/ 28 w 37"/>
                <a:gd name="T13" fmla="*/ 121 h 202"/>
                <a:gd name="T14" fmla="*/ 0 w 37"/>
                <a:gd name="T15" fmla="*/ 1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2">
                  <a:moveTo>
                    <a:pt x="0" y="194"/>
                  </a:moveTo>
                  <a:cubicBezTo>
                    <a:pt x="0" y="202"/>
                    <a:pt x="0" y="202"/>
                    <a:pt x="0" y="202"/>
                  </a:cubicBezTo>
                  <a:cubicBezTo>
                    <a:pt x="11" y="196"/>
                    <a:pt x="19" y="186"/>
                    <a:pt x="25" y="170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5"/>
                    <a:pt x="10" y="11"/>
                    <a:pt x="9" y="17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1" name="Freeform 66"/>
            <p:cNvSpPr/>
            <p:nvPr/>
          </p:nvSpPr>
          <p:spPr bwMode="auto">
            <a:xfrm>
              <a:off x="4725988" y="2730500"/>
              <a:ext cx="74613" cy="300038"/>
            </a:xfrm>
            <a:custGeom>
              <a:avLst/>
              <a:gdLst>
                <a:gd name="T0" fmla="*/ 8 w 20"/>
                <a:gd name="T1" fmla="*/ 80 h 80"/>
                <a:gd name="T2" fmla="*/ 20 w 20"/>
                <a:gd name="T3" fmla="*/ 19 h 80"/>
                <a:gd name="T4" fmla="*/ 13 w 20"/>
                <a:gd name="T5" fmla="*/ 0 h 80"/>
                <a:gd name="T6" fmla="*/ 9 w 20"/>
                <a:gd name="T7" fmla="*/ 17 h 80"/>
                <a:gd name="T8" fmla="*/ 0 w 20"/>
                <a:gd name="T9" fmla="*/ 64 h 80"/>
                <a:gd name="T10" fmla="*/ 8 w 20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0">
                  <a:moveTo>
                    <a:pt x="8" y="80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31"/>
                    <a:pt x="0" y="47"/>
                    <a:pt x="0" y="64"/>
                  </a:cubicBezTo>
                  <a:cubicBezTo>
                    <a:pt x="8" y="80"/>
                    <a:pt x="8" y="80"/>
                    <a:pt x="8" y="8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2" name="Freeform 67"/>
            <p:cNvSpPr>
              <a:spLocks noEditPoints="1"/>
            </p:cNvSpPr>
            <p:nvPr/>
          </p:nvSpPr>
          <p:spPr bwMode="auto">
            <a:xfrm>
              <a:off x="4546601" y="3360738"/>
              <a:ext cx="550863" cy="1382713"/>
            </a:xfrm>
            <a:custGeom>
              <a:avLst/>
              <a:gdLst>
                <a:gd name="T0" fmla="*/ 59 w 147"/>
                <a:gd name="T1" fmla="*/ 0 h 369"/>
                <a:gd name="T2" fmla="*/ 55 w 147"/>
                <a:gd name="T3" fmla="*/ 23 h 369"/>
                <a:gd name="T4" fmla="*/ 0 w 147"/>
                <a:gd name="T5" fmla="*/ 68 h 369"/>
                <a:gd name="T6" fmla="*/ 14 w 147"/>
                <a:gd name="T7" fmla="*/ 175 h 369"/>
                <a:gd name="T8" fmla="*/ 13 w 147"/>
                <a:gd name="T9" fmla="*/ 208 h 369"/>
                <a:gd name="T10" fmla="*/ 31 w 147"/>
                <a:gd name="T11" fmla="*/ 326 h 369"/>
                <a:gd name="T12" fmla="*/ 30 w 147"/>
                <a:gd name="T13" fmla="*/ 353 h 369"/>
                <a:gd name="T14" fmla="*/ 56 w 147"/>
                <a:gd name="T15" fmla="*/ 357 h 369"/>
                <a:gd name="T16" fmla="*/ 57 w 147"/>
                <a:gd name="T17" fmla="*/ 202 h 369"/>
                <a:gd name="T18" fmla="*/ 49 w 147"/>
                <a:gd name="T19" fmla="*/ 152 h 369"/>
                <a:gd name="T20" fmla="*/ 71 w 147"/>
                <a:gd name="T21" fmla="*/ 62 h 369"/>
                <a:gd name="T22" fmla="*/ 79 w 147"/>
                <a:gd name="T23" fmla="*/ 104 h 369"/>
                <a:gd name="T24" fmla="*/ 91 w 147"/>
                <a:gd name="T25" fmla="*/ 160 h 369"/>
                <a:gd name="T26" fmla="*/ 102 w 147"/>
                <a:gd name="T27" fmla="*/ 297 h 369"/>
                <a:gd name="T28" fmla="*/ 125 w 147"/>
                <a:gd name="T29" fmla="*/ 369 h 369"/>
                <a:gd name="T30" fmla="*/ 147 w 147"/>
                <a:gd name="T31" fmla="*/ 362 h 369"/>
                <a:gd name="T32" fmla="*/ 135 w 147"/>
                <a:gd name="T33" fmla="*/ 306 h 369"/>
                <a:gd name="T34" fmla="*/ 115 w 147"/>
                <a:gd name="T35" fmla="*/ 168 h 369"/>
                <a:gd name="T36" fmla="*/ 129 w 147"/>
                <a:gd name="T37" fmla="*/ 83 h 369"/>
                <a:gd name="T38" fmla="*/ 130 w 147"/>
                <a:gd name="T39" fmla="*/ 21 h 369"/>
                <a:gd name="T40" fmla="*/ 74 w 147"/>
                <a:gd name="T41" fmla="*/ 52 h 369"/>
                <a:gd name="T42" fmla="*/ 59 w 147"/>
                <a:gd name="T43" fmla="*/ 0 h 369"/>
                <a:gd name="T44" fmla="*/ 73 w 147"/>
                <a:gd name="T45" fmla="*/ 63 h 369"/>
                <a:gd name="T46" fmla="*/ 84 w 147"/>
                <a:gd name="T47" fmla="*/ 69 h 369"/>
                <a:gd name="T48" fmla="*/ 101 w 147"/>
                <a:gd name="T49" fmla="*/ 154 h 369"/>
                <a:gd name="T50" fmla="*/ 100 w 147"/>
                <a:gd name="T51" fmla="*/ 189 h 369"/>
                <a:gd name="T52" fmla="*/ 111 w 147"/>
                <a:gd name="T53" fmla="*/ 294 h 369"/>
                <a:gd name="T54" fmla="*/ 132 w 147"/>
                <a:gd name="T55" fmla="*/ 363 h 369"/>
                <a:gd name="T56" fmla="*/ 127 w 147"/>
                <a:gd name="T57" fmla="*/ 366 h 369"/>
                <a:gd name="T58" fmla="*/ 104 w 147"/>
                <a:gd name="T59" fmla="*/ 297 h 369"/>
                <a:gd name="T60" fmla="*/ 93 w 147"/>
                <a:gd name="T61" fmla="*/ 160 h 369"/>
                <a:gd name="T62" fmla="*/ 93 w 147"/>
                <a:gd name="T63" fmla="*/ 160 h 369"/>
                <a:gd name="T64" fmla="*/ 73 w 147"/>
                <a:gd name="T65" fmla="*/ 63 h 369"/>
                <a:gd name="T66" fmla="*/ 3 w 147"/>
                <a:gd name="T67" fmla="*/ 70 h 369"/>
                <a:gd name="T68" fmla="*/ 9 w 147"/>
                <a:gd name="T69" fmla="*/ 70 h 369"/>
                <a:gd name="T70" fmla="*/ 23 w 147"/>
                <a:gd name="T71" fmla="*/ 174 h 369"/>
                <a:gd name="T72" fmla="*/ 22 w 147"/>
                <a:gd name="T73" fmla="*/ 204 h 369"/>
                <a:gd name="T74" fmla="*/ 40 w 147"/>
                <a:gd name="T75" fmla="*/ 285 h 369"/>
                <a:gd name="T76" fmla="*/ 40 w 147"/>
                <a:gd name="T77" fmla="*/ 285 h 369"/>
                <a:gd name="T78" fmla="*/ 41 w 147"/>
                <a:gd name="T79" fmla="*/ 351 h 369"/>
                <a:gd name="T80" fmla="*/ 32 w 147"/>
                <a:gd name="T81" fmla="*/ 351 h 369"/>
                <a:gd name="T82" fmla="*/ 33 w 147"/>
                <a:gd name="T83" fmla="*/ 326 h 369"/>
                <a:gd name="T84" fmla="*/ 15 w 147"/>
                <a:gd name="T85" fmla="*/ 207 h 369"/>
                <a:gd name="T86" fmla="*/ 16 w 147"/>
                <a:gd name="T87" fmla="*/ 175 h 369"/>
                <a:gd name="T88" fmla="*/ 16 w 147"/>
                <a:gd name="T89" fmla="*/ 174 h 369"/>
                <a:gd name="T90" fmla="*/ 3 w 147"/>
                <a:gd name="T91" fmla="*/ 7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7" h="369">
                  <a:moveTo>
                    <a:pt x="59" y="0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3" y="54"/>
                    <a:pt x="24" y="69"/>
                    <a:pt x="0" y="68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28" y="243"/>
                    <a:pt x="34" y="283"/>
                    <a:pt x="31" y="326"/>
                  </a:cubicBezTo>
                  <a:cubicBezTo>
                    <a:pt x="30" y="353"/>
                    <a:pt x="30" y="353"/>
                    <a:pt x="30" y="353"/>
                  </a:cubicBezTo>
                  <a:cubicBezTo>
                    <a:pt x="39" y="353"/>
                    <a:pt x="47" y="355"/>
                    <a:pt x="56" y="357"/>
                  </a:cubicBezTo>
                  <a:cubicBezTo>
                    <a:pt x="57" y="202"/>
                    <a:pt x="57" y="202"/>
                    <a:pt x="57" y="20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91" y="160"/>
                    <a:pt x="91" y="160"/>
                    <a:pt x="91" y="160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25" y="369"/>
                    <a:pt x="125" y="369"/>
                    <a:pt x="125" y="369"/>
                  </a:cubicBezTo>
                  <a:cubicBezTo>
                    <a:pt x="132" y="366"/>
                    <a:pt x="139" y="363"/>
                    <a:pt x="147" y="362"/>
                  </a:cubicBezTo>
                  <a:cubicBezTo>
                    <a:pt x="135" y="306"/>
                    <a:pt x="135" y="306"/>
                    <a:pt x="135" y="306"/>
                  </a:cubicBezTo>
                  <a:cubicBezTo>
                    <a:pt x="134" y="261"/>
                    <a:pt x="127" y="215"/>
                    <a:pt x="115" y="168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30" y="21"/>
                    <a:pt x="130" y="21"/>
                    <a:pt x="130" y="2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9" y="0"/>
                    <a:pt x="59" y="0"/>
                    <a:pt x="59" y="0"/>
                  </a:cubicBezTo>
                  <a:close/>
                  <a:moveTo>
                    <a:pt x="73" y="63"/>
                  </a:moveTo>
                  <a:cubicBezTo>
                    <a:pt x="84" y="69"/>
                    <a:pt x="84" y="69"/>
                    <a:pt x="84" y="69"/>
                  </a:cubicBezTo>
                  <a:cubicBezTo>
                    <a:pt x="101" y="154"/>
                    <a:pt x="101" y="154"/>
                    <a:pt x="101" y="154"/>
                  </a:cubicBezTo>
                  <a:cubicBezTo>
                    <a:pt x="100" y="189"/>
                    <a:pt x="100" y="189"/>
                    <a:pt x="100" y="189"/>
                  </a:cubicBezTo>
                  <a:cubicBezTo>
                    <a:pt x="111" y="294"/>
                    <a:pt x="111" y="294"/>
                    <a:pt x="111" y="294"/>
                  </a:cubicBezTo>
                  <a:cubicBezTo>
                    <a:pt x="132" y="363"/>
                    <a:pt x="132" y="363"/>
                    <a:pt x="132" y="363"/>
                  </a:cubicBezTo>
                  <a:cubicBezTo>
                    <a:pt x="130" y="364"/>
                    <a:pt x="128" y="365"/>
                    <a:pt x="127" y="366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3" y="70"/>
                  </a:moveTo>
                  <a:cubicBezTo>
                    <a:pt x="5" y="70"/>
                    <a:pt x="7" y="70"/>
                    <a:pt x="9" y="70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2" y="204"/>
                    <a:pt x="22" y="204"/>
                    <a:pt x="22" y="204"/>
                  </a:cubicBezTo>
                  <a:cubicBezTo>
                    <a:pt x="32" y="228"/>
                    <a:pt x="38" y="255"/>
                    <a:pt x="40" y="285"/>
                  </a:cubicBezTo>
                  <a:cubicBezTo>
                    <a:pt x="40" y="285"/>
                    <a:pt x="40" y="285"/>
                    <a:pt x="40" y="285"/>
                  </a:cubicBezTo>
                  <a:cubicBezTo>
                    <a:pt x="41" y="351"/>
                    <a:pt x="41" y="351"/>
                    <a:pt x="41" y="351"/>
                  </a:cubicBezTo>
                  <a:cubicBezTo>
                    <a:pt x="38" y="351"/>
                    <a:pt x="35" y="351"/>
                    <a:pt x="32" y="351"/>
                  </a:cubicBezTo>
                  <a:cubicBezTo>
                    <a:pt x="33" y="326"/>
                    <a:pt x="33" y="326"/>
                    <a:pt x="33" y="326"/>
                  </a:cubicBezTo>
                  <a:cubicBezTo>
                    <a:pt x="36" y="283"/>
                    <a:pt x="30" y="243"/>
                    <a:pt x="15" y="207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6" y="174"/>
                    <a:pt x="16" y="174"/>
                    <a:pt x="16" y="174"/>
                  </a:cubicBezTo>
                  <a:cubicBezTo>
                    <a:pt x="3" y="70"/>
                    <a:pt x="3" y="70"/>
                    <a:pt x="3" y="7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3" name="Freeform 68"/>
            <p:cNvSpPr/>
            <p:nvPr/>
          </p:nvSpPr>
          <p:spPr bwMode="auto">
            <a:xfrm>
              <a:off x="4819651" y="3597275"/>
              <a:ext cx="220663" cy="1135063"/>
            </a:xfrm>
            <a:custGeom>
              <a:avLst/>
              <a:gdLst>
                <a:gd name="T0" fmla="*/ 11 w 59"/>
                <a:gd name="T1" fmla="*/ 6 h 303"/>
                <a:gd name="T2" fmla="*/ 0 w 59"/>
                <a:gd name="T3" fmla="*/ 0 h 303"/>
                <a:gd name="T4" fmla="*/ 20 w 59"/>
                <a:gd name="T5" fmla="*/ 97 h 303"/>
                <a:gd name="T6" fmla="*/ 20 w 59"/>
                <a:gd name="T7" fmla="*/ 97 h 303"/>
                <a:gd name="T8" fmla="*/ 31 w 59"/>
                <a:gd name="T9" fmla="*/ 234 h 303"/>
                <a:gd name="T10" fmla="*/ 54 w 59"/>
                <a:gd name="T11" fmla="*/ 303 h 303"/>
                <a:gd name="T12" fmla="*/ 59 w 59"/>
                <a:gd name="T13" fmla="*/ 300 h 303"/>
                <a:gd name="T14" fmla="*/ 38 w 59"/>
                <a:gd name="T15" fmla="*/ 231 h 303"/>
                <a:gd name="T16" fmla="*/ 27 w 59"/>
                <a:gd name="T17" fmla="*/ 126 h 303"/>
                <a:gd name="T18" fmla="*/ 28 w 59"/>
                <a:gd name="T19" fmla="*/ 91 h 303"/>
                <a:gd name="T20" fmla="*/ 11 w 59"/>
                <a:gd name="T21" fmla="*/ 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303">
                  <a:moveTo>
                    <a:pt x="11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31" y="234"/>
                    <a:pt x="31" y="234"/>
                    <a:pt x="31" y="234"/>
                  </a:cubicBezTo>
                  <a:cubicBezTo>
                    <a:pt x="54" y="303"/>
                    <a:pt x="54" y="303"/>
                    <a:pt x="54" y="303"/>
                  </a:cubicBezTo>
                  <a:cubicBezTo>
                    <a:pt x="55" y="302"/>
                    <a:pt x="57" y="301"/>
                    <a:pt x="59" y="300"/>
                  </a:cubicBezTo>
                  <a:cubicBezTo>
                    <a:pt x="38" y="231"/>
                    <a:pt x="38" y="231"/>
                    <a:pt x="38" y="231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11" y="6"/>
                    <a:pt x="11" y="6"/>
                    <a:pt x="11" y="6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4" name="Freeform 69"/>
            <p:cNvSpPr/>
            <p:nvPr/>
          </p:nvSpPr>
          <p:spPr bwMode="auto">
            <a:xfrm>
              <a:off x="4557713" y="3622675"/>
              <a:ext cx="142875" cy="1054100"/>
            </a:xfrm>
            <a:custGeom>
              <a:avLst/>
              <a:gdLst>
                <a:gd name="T0" fmla="*/ 6 w 38"/>
                <a:gd name="T1" fmla="*/ 0 h 281"/>
                <a:gd name="T2" fmla="*/ 0 w 38"/>
                <a:gd name="T3" fmla="*/ 0 h 281"/>
                <a:gd name="T4" fmla="*/ 13 w 38"/>
                <a:gd name="T5" fmla="*/ 104 h 281"/>
                <a:gd name="T6" fmla="*/ 13 w 38"/>
                <a:gd name="T7" fmla="*/ 105 h 281"/>
                <a:gd name="T8" fmla="*/ 12 w 38"/>
                <a:gd name="T9" fmla="*/ 137 h 281"/>
                <a:gd name="T10" fmla="*/ 30 w 38"/>
                <a:gd name="T11" fmla="*/ 256 h 281"/>
                <a:gd name="T12" fmla="*/ 29 w 38"/>
                <a:gd name="T13" fmla="*/ 281 h 281"/>
                <a:gd name="T14" fmla="*/ 38 w 38"/>
                <a:gd name="T15" fmla="*/ 281 h 281"/>
                <a:gd name="T16" fmla="*/ 37 w 38"/>
                <a:gd name="T17" fmla="*/ 215 h 281"/>
                <a:gd name="T18" fmla="*/ 37 w 38"/>
                <a:gd name="T19" fmla="*/ 215 h 281"/>
                <a:gd name="T20" fmla="*/ 19 w 38"/>
                <a:gd name="T21" fmla="*/ 134 h 281"/>
                <a:gd name="T22" fmla="*/ 20 w 38"/>
                <a:gd name="T23" fmla="*/ 104 h 281"/>
                <a:gd name="T24" fmla="*/ 6 w 38"/>
                <a:gd name="T2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81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04"/>
                    <a:pt x="13" y="104"/>
                    <a:pt x="13" y="105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27" y="173"/>
                    <a:pt x="33" y="213"/>
                    <a:pt x="30" y="256"/>
                  </a:cubicBezTo>
                  <a:cubicBezTo>
                    <a:pt x="29" y="281"/>
                    <a:pt x="29" y="281"/>
                    <a:pt x="29" y="281"/>
                  </a:cubicBezTo>
                  <a:cubicBezTo>
                    <a:pt x="32" y="281"/>
                    <a:pt x="35" y="281"/>
                    <a:pt x="38" y="281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5" y="185"/>
                    <a:pt x="29" y="158"/>
                    <a:pt x="19" y="134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5" name="Freeform 70"/>
            <p:cNvSpPr/>
            <p:nvPr/>
          </p:nvSpPr>
          <p:spPr bwMode="auto">
            <a:xfrm>
              <a:off x="4549776" y="3592513"/>
              <a:ext cx="292100" cy="1203325"/>
            </a:xfrm>
            <a:custGeom>
              <a:avLst/>
              <a:gdLst>
                <a:gd name="T0" fmla="*/ 78 w 78"/>
                <a:gd name="T1" fmla="*/ 42 h 321"/>
                <a:gd name="T2" fmla="*/ 70 w 78"/>
                <a:gd name="T3" fmla="*/ 0 h 321"/>
                <a:gd name="T4" fmla="*/ 48 w 78"/>
                <a:gd name="T5" fmla="*/ 90 h 321"/>
                <a:gd name="T6" fmla="*/ 56 w 78"/>
                <a:gd name="T7" fmla="*/ 140 h 321"/>
                <a:gd name="T8" fmla="*/ 55 w 78"/>
                <a:gd name="T9" fmla="*/ 295 h 321"/>
                <a:gd name="T10" fmla="*/ 29 w 78"/>
                <a:gd name="T11" fmla="*/ 291 h 321"/>
                <a:gd name="T12" fmla="*/ 12 w 78"/>
                <a:gd name="T13" fmla="*/ 305 h 321"/>
                <a:gd name="T14" fmla="*/ 9 w 78"/>
                <a:gd name="T15" fmla="*/ 321 h 321"/>
                <a:gd name="T16" fmla="*/ 47 w 78"/>
                <a:gd name="T17" fmla="*/ 316 h 321"/>
                <a:gd name="T18" fmla="*/ 77 w 78"/>
                <a:gd name="T19" fmla="*/ 303 h 321"/>
                <a:gd name="T20" fmla="*/ 78 w 78"/>
                <a:gd name="T21" fmla="*/ 257 h 321"/>
                <a:gd name="T22" fmla="*/ 74 w 78"/>
                <a:gd name="T23" fmla="*/ 127 h 321"/>
                <a:gd name="T24" fmla="*/ 78 w 78"/>
                <a:gd name="T25" fmla="*/ 4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321">
                  <a:moveTo>
                    <a:pt x="78" y="42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6" y="140"/>
                    <a:pt x="56" y="140"/>
                    <a:pt x="56" y="140"/>
                  </a:cubicBezTo>
                  <a:cubicBezTo>
                    <a:pt x="55" y="295"/>
                    <a:pt x="55" y="295"/>
                    <a:pt x="55" y="295"/>
                  </a:cubicBezTo>
                  <a:cubicBezTo>
                    <a:pt x="46" y="293"/>
                    <a:pt x="38" y="291"/>
                    <a:pt x="29" y="291"/>
                  </a:cubicBezTo>
                  <a:cubicBezTo>
                    <a:pt x="12" y="305"/>
                    <a:pt x="12" y="305"/>
                    <a:pt x="12" y="305"/>
                  </a:cubicBezTo>
                  <a:cubicBezTo>
                    <a:pt x="1" y="313"/>
                    <a:pt x="0" y="318"/>
                    <a:pt x="9" y="321"/>
                  </a:cubicBezTo>
                  <a:cubicBezTo>
                    <a:pt x="47" y="316"/>
                    <a:pt x="47" y="316"/>
                    <a:pt x="47" y="316"/>
                  </a:cubicBezTo>
                  <a:cubicBezTo>
                    <a:pt x="77" y="303"/>
                    <a:pt x="77" y="303"/>
                    <a:pt x="77" y="303"/>
                  </a:cubicBezTo>
                  <a:cubicBezTo>
                    <a:pt x="78" y="257"/>
                    <a:pt x="78" y="257"/>
                    <a:pt x="78" y="257"/>
                  </a:cubicBezTo>
                  <a:cubicBezTo>
                    <a:pt x="74" y="127"/>
                    <a:pt x="74" y="127"/>
                    <a:pt x="74" y="127"/>
                  </a:cubicBezTo>
                  <a:cubicBezTo>
                    <a:pt x="78" y="42"/>
                    <a:pt x="78" y="42"/>
                    <a:pt x="78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06" name="矩形 205"/>
          <p:cNvSpPr/>
          <p:nvPr/>
        </p:nvSpPr>
        <p:spPr>
          <a:xfrm>
            <a:off x="8061192" y="2374650"/>
            <a:ext cx="3647016" cy="37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阅读、笔记</a:t>
            </a:r>
          </a:p>
        </p:txBody>
      </p:sp>
      <p:sp>
        <p:nvSpPr>
          <p:cNvPr id="207" name="矩形 206"/>
          <p:cNvSpPr/>
          <p:nvPr/>
        </p:nvSpPr>
        <p:spPr>
          <a:xfrm>
            <a:off x="8061192" y="3255661"/>
            <a:ext cx="3647016" cy="37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文字识别</a:t>
            </a:r>
          </a:p>
        </p:txBody>
      </p:sp>
      <p:sp>
        <p:nvSpPr>
          <p:cNvPr id="208" name="矩形 207"/>
          <p:cNvSpPr/>
          <p:nvPr/>
        </p:nvSpPr>
        <p:spPr>
          <a:xfrm>
            <a:off x="8061192" y="4193904"/>
            <a:ext cx="3647016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文献对比</a:t>
            </a:r>
          </a:p>
        </p:txBody>
      </p:sp>
      <p:sp>
        <p:nvSpPr>
          <p:cNvPr id="209" name="矩形 208"/>
          <p:cNvSpPr/>
          <p:nvPr/>
        </p:nvSpPr>
        <p:spPr>
          <a:xfrm>
            <a:off x="8061192" y="5079009"/>
            <a:ext cx="3647016" cy="37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</a:p>
        </p:txBody>
      </p:sp>
      <p:grpSp>
        <p:nvGrpSpPr>
          <p:cNvPr id="211" name="组合 210"/>
          <p:cNvGrpSpPr/>
          <p:nvPr/>
        </p:nvGrpSpPr>
        <p:grpSpPr>
          <a:xfrm>
            <a:off x="6576054" y="2173742"/>
            <a:ext cx="712961" cy="712961"/>
            <a:chOff x="5436096" y="1915102"/>
            <a:chExt cx="574920" cy="574920"/>
          </a:xfrm>
        </p:grpSpPr>
        <p:sp>
          <p:nvSpPr>
            <p:cNvPr id="213" name="椭圆 212"/>
            <p:cNvSpPr/>
            <p:nvPr/>
          </p:nvSpPr>
          <p:spPr bwMode="auto">
            <a:xfrm>
              <a:off x="5436096" y="1915102"/>
              <a:ext cx="574920" cy="574920"/>
            </a:xfrm>
            <a:prstGeom prst="ellipse">
              <a:avLst/>
            </a:pr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19200000" scaled="0"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14" name="椭圆 213"/>
            <p:cNvSpPr/>
            <p:nvPr/>
          </p:nvSpPr>
          <p:spPr bwMode="auto">
            <a:xfrm>
              <a:off x="5467208" y="2001566"/>
              <a:ext cx="457342" cy="457342"/>
            </a:xfrm>
            <a:prstGeom prst="ellipse">
              <a:avLst/>
            </a:prstGeom>
            <a:solidFill>
              <a:schemeClr val="bg1"/>
            </a:solidFill>
            <a:ln w="381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组合 214"/>
          <p:cNvGrpSpPr/>
          <p:nvPr/>
        </p:nvGrpSpPr>
        <p:grpSpPr>
          <a:xfrm>
            <a:off x="6576054" y="4821154"/>
            <a:ext cx="712961" cy="712961"/>
            <a:chOff x="4951870" y="2211710"/>
            <a:chExt cx="534721" cy="534721"/>
          </a:xfrm>
        </p:grpSpPr>
        <p:grpSp>
          <p:nvGrpSpPr>
            <p:cNvPr id="216" name="组合 215"/>
            <p:cNvGrpSpPr/>
            <p:nvPr/>
          </p:nvGrpSpPr>
          <p:grpSpPr>
            <a:xfrm>
              <a:off x="4951870" y="2211710"/>
              <a:ext cx="534721" cy="534721"/>
              <a:chOff x="5436096" y="1915102"/>
              <a:chExt cx="574920" cy="574920"/>
            </a:xfrm>
          </p:grpSpPr>
          <p:sp>
            <p:nvSpPr>
              <p:cNvPr id="218" name="椭圆 217"/>
              <p:cNvSpPr/>
              <p:nvPr/>
            </p:nvSpPr>
            <p:spPr bwMode="auto">
              <a:xfrm>
                <a:off x="5436096" y="1915102"/>
                <a:ext cx="574920" cy="57492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9200000" scaled="0"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 bwMode="auto">
              <a:xfrm>
                <a:off x="5467208" y="2001566"/>
                <a:ext cx="457342" cy="457342"/>
              </a:xfrm>
              <a:prstGeom prst="ellipse">
                <a:avLst/>
              </a:prstGeom>
              <a:solidFill>
                <a:schemeClr val="bg1"/>
              </a:solidFill>
              <a:ln w="381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7" name="图片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066" y="2357610"/>
              <a:ext cx="288897" cy="288000"/>
            </a:xfrm>
            <a:prstGeom prst="rect">
              <a:avLst/>
            </a:prstGeom>
          </p:spPr>
        </p:pic>
      </p:grpSp>
      <p:grpSp>
        <p:nvGrpSpPr>
          <p:cNvPr id="220" name="组合 219"/>
          <p:cNvGrpSpPr/>
          <p:nvPr/>
        </p:nvGrpSpPr>
        <p:grpSpPr>
          <a:xfrm>
            <a:off x="6576054" y="3056213"/>
            <a:ext cx="712961" cy="712961"/>
            <a:chOff x="4951870" y="2787774"/>
            <a:chExt cx="534721" cy="534721"/>
          </a:xfrm>
        </p:grpSpPr>
        <p:grpSp>
          <p:nvGrpSpPr>
            <p:cNvPr id="221" name="组合 220"/>
            <p:cNvGrpSpPr/>
            <p:nvPr/>
          </p:nvGrpSpPr>
          <p:grpSpPr>
            <a:xfrm>
              <a:off x="4951870" y="2787774"/>
              <a:ext cx="534721" cy="534721"/>
              <a:chOff x="5436096" y="1915102"/>
              <a:chExt cx="574920" cy="574920"/>
            </a:xfrm>
          </p:grpSpPr>
          <p:sp>
            <p:nvSpPr>
              <p:cNvPr id="223" name="椭圆 222"/>
              <p:cNvSpPr/>
              <p:nvPr/>
            </p:nvSpPr>
            <p:spPr bwMode="auto">
              <a:xfrm>
                <a:off x="5436096" y="1915102"/>
                <a:ext cx="574920" cy="574920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19200000" scaled="0"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 bwMode="auto">
              <a:xfrm>
                <a:off x="5467208" y="2001566"/>
                <a:ext cx="457342" cy="457342"/>
              </a:xfrm>
              <a:prstGeom prst="ellipse">
                <a:avLst/>
              </a:prstGeom>
              <a:solidFill>
                <a:schemeClr val="bg1"/>
              </a:solidFill>
              <a:ln w="381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2" name="图片 2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067" y="2938498"/>
              <a:ext cx="288897" cy="288000"/>
            </a:xfrm>
            <a:prstGeom prst="rect">
              <a:avLst/>
            </a:prstGeom>
          </p:spPr>
        </p:pic>
      </p:grpSp>
      <p:grpSp>
        <p:nvGrpSpPr>
          <p:cNvPr id="226" name="组合 225"/>
          <p:cNvGrpSpPr/>
          <p:nvPr/>
        </p:nvGrpSpPr>
        <p:grpSpPr>
          <a:xfrm>
            <a:off x="6576053" y="3938684"/>
            <a:ext cx="712960" cy="712961"/>
            <a:chOff x="5436096" y="1915102"/>
            <a:chExt cx="574920" cy="574920"/>
          </a:xfrm>
        </p:grpSpPr>
        <p:sp>
          <p:nvSpPr>
            <p:cNvPr id="228" name="椭圆 227"/>
            <p:cNvSpPr/>
            <p:nvPr/>
          </p:nvSpPr>
          <p:spPr bwMode="auto">
            <a:xfrm>
              <a:off x="5436096" y="1915102"/>
              <a:ext cx="574920" cy="574920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19200000" scaled="0"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29" name="椭圆 228"/>
            <p:cNvSpPr/>
            <p:nvPr/>
          </p:nvSpPr>
          <p:spPr bwMode="auto">
            <a:xfrm>
              <a:off x="5467208" y="2001566"/>
              <a:ext cx="457342" cy="457342"/>
            </a:xfrm>
            <a:prstGeom prst="ellipse">
              <a:avLst/>
            </a:prstGeom>
            <a:solidFill>
              <a:schemeClr val="bg1"/>
            </a:solidFill>
            <a:ln w="381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 rot="1889584">
            <a:off x="5277689" y="3589438"/>
            <a:ext cx="756036" cy="756036"/>
            <a:chOff x="3303065" y="2299580"/>
            <a:chExt cx="872242" cy="872242"/>
          </a:xfrm>
        </p:grpSpPr>
        <p:grpSp>
          <p:nvGrpSpPr>
            <p:cNvPr id="231" name="组合 230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233" name="椭圆 232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2" name="椭圆 231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35" name="矩形 2"/>
          <p:cNvSpPr/>
          <p:nvPr/>
        </p:nvSpPr>
        <p:spPr>
          <a:xfrm>
            <a:off x="2553821" y="4348542"/>
            <a:ext cx="1256396" cy="283700"/>
          </a:xfrm>
          <a:custGeom>
            <a:avLst/>
            <a:gdLst>
              <a:gd name="connsiteX0" fmla="*/ 0 w 720080"/>
              <a:gd name="connsiteY0" fmla="*/ 0 h 288032"/>
              <a:gd name="connsiteX1" fmla="*/ 720080 w 720080"/>
              <a:gd name="connsiteY1" fmla="*/ 0 h 288032"/>
              <a:gd name="connsiteX2" fmla="*/ 720080 w 720080"/>
              <a:gd name="connsiteY2" fmla="*/ 288032 h 288032"/>
              <a:gd name="connsiteX3" fmla="*/ 0 w 720080"/>
              <a:gd name="connsiteY3" fmla="*/ 288032 h 288032"/>
              <a:gd name="connsiteX4" fmla="*/ 0 w 720080"/>
              <a:gd name="connsiteY4" fmla="*/ 0 h 288032"/>
              <a:gd name="connsiteX0-1" fmla="*/ 0 w 1112987"/>
              <a:gd name="connsiteY0-2" fmla="*/ 202406 h 490438"/>
              <a:gd name="connsiteX1-3" fmla="*/ 1112987 w 1112987"/>
              <a:gd name="connsiteY1-4" fmla="*/ 0 h 490438"/>
              <a:gd name="connsiteX2-5" fmla="*/ 720080 w 1112987"/>
              <a:gd name="connsiteY2-6" fmla="*/ 490438 h 490438"/>
              <a:gd name="connsiteX3-7" fmla="*/ 0 w 1112987"/>
              <a:gd name="connsiteY3-8" fmla="*/ 490438 h 490438"/>
              <a:gd name="connsiteX4-9" fmla="*/ 0 w 1112987"/>
              <a:gd name="connsiteY4-10" fmla="*/ 202406 h 490438"/>
              <a:gd name="connsiteX0-11" fmla="*/ 0 w 1112987"/>
              <a:gd name="connsiteY0-12" fmla="*/ 202406 h 490438"/>
              <a:gd name="connsiteX1-13" fmla="*/ 1112987 w 1112987"/>
              <a:gd name="connsiteY1-14" fmla="*/ 0 h 490438"/>
              <a:gd name="connsiteX2-15" fmla="*/ 977255 w 1112987"/>
              <a:gd name="connsiteY2-16" fmla="*/ 214213 h 490438"/>
              <a:gd name="connsiteX3-17" fmla="*/ 0 w 1112987"/>
              <a:gd name="connsiteY3-18" fmla="*/ 490438 h 490438"/>
              <a:gd name="connsiteX4-19" fmla="*/ 0 w 1112987"/>
              <a:gd name="connsiteY4-20" fmla="*/ 202406 h 490438"/>
              <a:gd name="connsiteX0-21" fmla="*/ 507206 w 1112987"/>
              <a:gd name="connsiteY0-22" fmla="*/ 9525 h 490438"/>
              <a:gd name="connsiteX1-23" fmla="*/ 1112987 w 1112987"/>
              <a:gd name="connsiteY1-24" fmla="*/ 0 h 490438"/>
              <a:gd name="connsiteX2-25" fmla="*/ 977255 w 1112987"/>
              <a:gd name="connsiteY2-26" fmla="*/ 214213 h 490438"/>
              <a:gd name="connsiteX3-27" fmla="*/ 0 w 1112987"/>
              <a:gd name="connsiteY3-28" fmla="*/ 490438 h 490438"/>
              <a:gd name="connsiteX4-29" fmla="*/ 507206 w 1112987"/>
              <a:gd name="connsiteY4-30" fmla="*/ 9525 h 490438"/>
              <a:gd name="connsiteX0-31" fmla="*/ 285750 w 891531"/>
              <a:gd name="connsiteY0-32" fmla="*/ 9525 h 221357"/>
              <a:gd name="connsiteX1-33" fmla="*/ 891531 w 891531"/>
              <a:gd name="connsiteY1-34" fmla="*/ 0 h 221357"/>
              <a:gd name="connsiteX2-35" fmla="*/ 755799 w 891531"/>
              <a:gd name="connsiteY2-36" fmla="*/ 214213 h 221357"/>
              <a:gd name="connsiteX3-37" fmla="*/ 0 w 891531"/>
              <a:gd name="connsiteY3-38" fmla="*/ 221357 h 221357"/>
              <a:gd name="connsiteX4-39" fmla="*/ 285750 w 891531"/>
              <a:gd name="connsiteY4-40" fmla="*/ 9525 h 221357"/>
              <a:gd name="connsiteX0-41" fmla="*/ 285750 w 891531"/>
              <a:gd name="connsiteY0-42" fmla="*/ 9525 h 221357"/>
              <a:gd name="connsiteX1-43" fmla="*/ 891531 w 891531"/>
              <a:gd name="connsiteY1-44" fmla="*/ 0 h 221357"/>
              <a:gd name="connsiteX2-45" fmla="*/ 755799 w 891531"/>
              <a:gd name="connsiteY2-46" fmla="*/ 218975 h 221357"/>
              <a:gd name="connsiteX3-47" fmla="*/ 0 w 891531"/>
              <a:gd name="connsiteY3-48" fmla="*/ 221357 h 221357"/>
              <a:gd name="connsiteX4-49" fmla="*/ 285750 w 891531"/>
              <a:gd name="connsiteY4-50" fmla="*/ 9525 h 221357"/>
              <a:gd name="connsiteX0-51" fmla="*/ 283369 w 889150"/>
              <a:gd name="connsiteY0-52" fmla="*/ 9525 h 221357"/>
              <a:gd name="connsiteX1-53" fmla="*/ 889150 w 889150"/>
              <a:gd name="connsiteY1-54" fmla="*/ 0 h 221357"/>
              <a:gd name="connsiteX2-55" fmla="*/ 753418 w 889150"/>
              <a:gd name="connsiteY2-56" fmla="*/ 218975 h 221357"/>
              <a:gd name="connsiteX3-57" fmla="*/ 0 w 889150"/>
              <a:gd name="connsiteY3-58" fmla="*/ 221357 h 221357"/>
              <a:gd name="connsiteX4-59" fmla="*/ 283369 w 889150"/>
              <a:gd name="connsiteY4-60" fmla="*/ 9525 h 221357"/>
              <a:gd name="connsiteX0-61" fmla="*/ 280987 w 886768"/>
              <a:gd name="connsiteY0-62" fmla="*/ 9525 h 221357"/>
              <a:gd name="connsiteX1-63" fmla="*/ 886768 w 886768"/>
              <a:gd name="connsiteY1-64" fmla="*/ 0 h 221357"/>
              <a:gd name="connsiteX2-65" fmla="*/ 751036 w 886768"/>
              <a:gd name="connsiteY2-66" fmla="*/ 218975 h 221357"/>
              <a:gd name="connsiteX3-67" fmla="*/ 0 w 886768"/>
              <a:gd name="connsiteY3-68" fmla="*/ 221357 h 221357"/>
              <a:gd name="connsiteX4-69" fmla="*/ 280987 w 886768"/>
              <a:gd name="connsiteY4-70" fmla="*/ 9525 h 221357"/>
              <a:gd name="connsiteX0-71" fmla="*/ 278606 w 884387"/>
              <a:gd name="connsiteY0-72" fmla="*/ 9525 h 218975"/>
              <a:gd name="connsiteX1-73" fmla="*/ 884387 w 884387"/>
              <a:gd name="connsiteY1-74" fmla="*/ 0 h 218975"/>
              <a:gd name="connsiteX2-75" fmla="*/ 748655 w 884387"/>
              <a:gd name="connsiteY2-76" fmla="*/ 218975 h 218975"/>
              <a:gd name="connsiteX3-77" fmla="*/ 0 w 884387"/>
              <a:gd name="connsiteY3-78" fmla="*/ 218975 h 218975"/>
              <a:gd name="connsiteX4-79" fmla="*/ 278606 w 884387"/>
              <a:gd name="connsiteY4-80" fmla="*/ 9525 h 218975"/>
              <a:gd name="connsiteX0-81" fmla="*/ 290512 w 896293"/>
              <a:gd name="connsiteY0-82" fmla="*/ 9525 h 221356"/>
              <a:gd name="connsiteX1-83" fmla="*/ 896293 w 896293"/>
              <a:gd name="connsiteY1-84" fmla="*/ 0 h 221356"/>
              <a:gd name="connsiteX2-85" fmla="*/ 760561 w 896293"/>
              <a:gd name="connsiteY2-86" fmla="*/ 218975 h 221356"/>
              <a:gd name="connsiteX3-87" fmla="*/ 0 w 896293"/>
              <a:gd name="connsiteY3-88" fmla="*/ 221356 h 221356"/>
              <a:gd name="connsiteX4-89" fmla="*/ 290512 w 896293"/>
              <a:gd name="connsiteY4-90" fmla="*/ 9525 h 221356"/>
              <a:gd name="connsiteX0-91" fmla="*/ 290512 w 896293"/>
              <a:gd name="connsiteY0-92" fmla="*/ 9525 h 218975"/>
              <a:gd name="connsiteX1-93" fmla="*/ 896293 w 896293"/>
              <a:gd name="connsiteY1-94" fmla="*/ 0 h 218975"/>
              <a:gd name="connsiteX2-95" fmla="*/ 760561 w 896293"/>
              <a:gd name="connsiteY2-96" fmla="*/ 218975 h 218975"/>
              <a:gd name="connsiteX3-97" fmla="*/ 0 w 896293"/>
              <a:gd name="connsiteY3-98" fmla="*/ 216593 h 218975"/>
              <a:gd name="connsiteX4-99" fmla="*/ 290512 w 896293"/>
              <a:gd name="connsiteY4-100" fmla="*/ 9525 h 218975"/>
              <a:gd name="connsiteX0-101" fmla="*/ 292893 w 896293"/>
              <a:gd name="connsiteY0-102" fmla="*/ 4763 h 218975"/>
              <a:gd name="connsiteX1-103" fmla="*/ 896293 w 896293"/>
              <a:gd name="connsiteY1-104" fmla="*/ 0 h 218975"/>
              <a:gd name="connsiteX2-105" fmla="*/ 760561 w 896293"/>
              <a:gd name="connsiteY2-106" fmla="*/ 218975 h 218975"/>
              <a:gd name="connsiteX3-107" fmla="*/ 0 w 896293"/>
              <a:gd name="connsiteY3-108" fmla="*/ 216593 h 218975"/>
              <a:gd name="connsiteX4-109" fmla="*/ 292893 w 896293"/>
              <a:gd name="connsiteY4-110" fmla="*/ 4763 h 218975"/>
              <a:gd name="connsiteX0-111" fmla="*/ 292893 w 896293"/>
              <a:gd name="connsiteY0-112" fmla="*/ 0 h 218975"/>
              <a:gd name="connsiteX1-113" fmla="*/ 896293 w 896293"/>
              <a:gd name="connsiteY1-114" fmla="*/ 0 h 218975"/>
              <a:gd name="connsiteX2-115" fmla="*/ 760561 w 896293"/>
              <a:gd name="connsiteY2-116" fmla="*/ 218975 h 218975"/>
              <a:gd name="connsiteX3-117" fmla="*/ 0 w 896293"/>
              <a:gd name="connsiteY3-118" fmla="*/ 216593 h 218975"/>
              <a:gd name="connsiteX4-119" fmla="*/ 292893 w 896293"/>
              <a:gd name="connsiteY4-120" fmla="*/ 0 h 218975"/>
              <a:gd name="connsiteX0-121" fmla="*/ 292893 w 896293"/>
              <a:gd name="connsiteY0-122" fmla="*/ 0 h 218975"/>
              <a:gd name="connsiteX1-123" fmla="*/ 896293 w 896293"/>
              <a:gd name="connsiteY1-124" fmla="*/ 0 h 218975"/>
              <a:gd name="connsiteX2-125" fmla="*/ 777230 w 896293"/>
              <a:gd name="connsiteY2-126" fmla="*/ 218975 h 218975"/>
              <a:gd name="connsiteX3-127" fmla="*/ 0 w 896293"/>
              <a:gd name="connsiteY3-128" fmla="*/ 216593 h 218975"/>
              <a:gd name="connsiteX4-129" fmla="*/ 292893 w 896293"/>
              <a:gd name="connsiteY4-130" fmla="*/ 0 h 218975"/>
              <a:gd name="connsiteX0-131" fmla="*/ 135730 w 896293"/>
              <a:gd name="connsiteY0-132" fmla="*/ 47625 h 218975"/>
              <a:gd name="connsiteX1-133" fmla="*/ 896293 w 896293"/>
              <a:gd name="connsiteY1-134" fmla="*/ 0 h 218975"/>
              <a:gd name="connsiteX2-135" fmla="*/ 777230 w 896293"/>
              <a:gd name="connsiteY2-136" fmla="*/ 218975 h 218975"/>
              <a:gd name="connsiteX3-137" fmla="*/ 0 w 896293"/>
              <a:gd name="connsiteY3-138" fmla="*/ 216593 h 218975"/>
              <a:gd name="connsiteX4-139" fmla="*/ 135730 w 896293"/>
              <a:gd name="connsiteY4-140" fmla="*/ 47625 h 218975"/>
              <a:gd name="connsiteX0-141" fmla="*/ 135730 w 777230"/>
              <a:gd name="connsiteY0-142" fmla="*/ 4762 h 176112"/>
              <a:gd name="connsiteX1-143" fmla="*/ 777230 w 777230"/>
              <a:gd name="connsiteY1-144" fmla="*/ 0 h 176112"/>
              <a:gd name="connsiteX2-145" fmla="*/ 777230 w 777230"/>
              <a:gd name="connsiteY2-146" fmla="*/ 176112 h 176112"/>
              <a:gd name="connsiteX3-147" fmla="*/ 0 w 777230"/>
              <a:gd name="connsiteY3-148" fmla="*/ 173730 h 176112"/>
              <a:gd name="connsiteX4-149" fmla="*/ 135730 w 777230"/>
              <a:gd name="connsiteY4-150" fmla="*/ 4762 h 176112"/>
              <a:gd name="connsiteX0-151" fmla="*/ 135730 w 777230"/>
              <a:gd name="connsiteY0-152" fmla="*/ 0 h 171350"/>
              <a:gd name="connsiteX1-153" fmla="*/ 636736 w 777230"/>
              <a:gd name="connsiteY1-154" fmla="*/ 11906 h 171350"/>
              <a:gd name="connsiteX2-155" fmla="*/ 777230 w 777230"/>
              <a:gd name="connsiteY2-156" fmla="*/ 171350 h 171350"/>
              <a:gd name="connsiteX3-157" fmla="*/ 0 w 777230"/>
              <a:gd name="connsiteY3-158" fmla="*/ 168968 h 171350"/>
              <a:gd name="connsiteX4-159" fmla="*/ 135730 w 777230"/>
              <a:gd name="connsiteY4-160" fmla="*/ 0 h 171350"/>
              <a:gd name="connsiteX0-161" fmla="*/ 135730 w 784373"/>
              <a:gd name="connsiteY0-162" fmla="*/ 9525 h 180875"/>
              <a:gd name="connsiteX1-163" fmla="*/ 784373 w 784373"/>
              <a:gd name="connsiteY1-164" fmla="*/ 0 h 180875"/>
              <a:gd name="connsiteX2-165" fmla="*/ 777230 w 784373"/>
              <a:gd name="connsiteY2-166" fmla="*/ 180875 h 180875"/>
              <a:gd name="connsiteX3-167" fmla="*/ 0 w 784373"/>
              <a:gd name="connsiteY3-168" fmla="*/ 178493 h 180875"/>
              <a:gd name="connsiteX4-169" fmla="*/ 135730 w 784373"/>
              <a:gd name="connsiteY4-170" fmla="*/ 9525 h 180875"/>
              <a:gd name="connsiteX0-171" fmla="*/ 135730 w 784373"/>
              <a:gd name="connsiteY0-172" fmla="*/ 2381 h 173731"/>
              <a:gd name="connsiteX1-173" fmla="*/ 784373 w 784373"/>
              <a:gd name="connsiteY1-174" fmla="*/ 0 h 173731"/>
              <a:gd name="connsiteX2-175" fmla="*/ 777230 w 784373"/>
              <a:gd name="connsiteY2-176" fmla="*/ 173731 h 173731"/>
              <a:gd name="connsiteX3-177" fmla="*/ 0 w 784373"/>
              <a:gd name="connsiteY3-178" fmla="*/ 171349 h 173731"/>
              <a:gd name="connsiteX4-179" fmla="*/ 135730 w 784373"/>
              <a:gd name="connsiteY4-180" fmla="*/ 2381 h 173731"/>
              <a:gd name="connsiteX0-181" fmla="*/ 138112 w 784373"/>
              <a:gd name="connsiteY0-182" fmla="*/ 0 h 173732"/>
              <a:gd name="connsiteX1-183" fmla="*/ 784373 w 784373"/>
              <a:gd name="connsiteY1-184" fmla="*/ 1 h 173732"/>
              <a:gd name="connsiteX2-185" fmla="*/ 777230 w 784373"/>
              <a:gd name="connsiteY2-186" fmla="*/ 173732 h 173732"/>
              <a:gd name="connsiteX3-187" fmla="*/ 0 w 784373"/>
              <a:gd name="connsiteY3-188" fmla="*/ 171350 h 173732"/>
              <a:gd name="connsiteX4-189" fmla="*/ 138112 w 784373"/>
              <a:gd name="connsiteY4-190" fmla="*/ 0 h 173732"/>
              <a:gd name="connsiteX0-191" fmla="*/ 138112 w 784373"/>
              <a:gd name="connsiteY0-192" fmla="*/ 0 h 173732"/>
              <a:gd name="connsiteX1-193" fmla="*/ 784373 w 784373"/>
              <a:gd name="connsiteY1-194" fmla="*/ 1 h 173732"/>
              <a:gd name="connsiteX2-195" fmla="*/ 777230 w 784373"/>
              <a:gd name="connsiteY2-196" fmla="*/ 173732 h 173732"/>
              <a:gd name="connsiteX3-197" fmla="*/ 0 w 784373"/>
              <a:gd name="connsiteY3-198" fmla="*/ 173731 h 173732"/>
              <a:gd name="connsiteX4-199" fmla="*/ 138112 w 784373"/>
              <a:gd name="connsiteY4-200" fmla="*/ 0 h 173732"/>
              <a:gd name="connsiteX0-201" fmla="*/ 138112 w 784373"/>
              <a:gd name="connsiteY0-202" fmla="*/ 0 h 180875"/>
              <a:gd name="connsiteX1-203" fmla="*/ 784373 w 784373"/>
              <a:gd name="connsiteY1-204" fmla="*/ 1 h 180875"/>
              <a:gd name="connsiteX2-205" fmla="*/ 777230 w 784373"/>
              <a:gd name="connsiteY2-206" fmla="*/ 173732 h 180875"/>
              <a:gd name="connsiteX3-207" fmla="*/ 0 w 784373"/>
              <a:gd name="connsiteY3-208" fmla="*/ 180875 h 180875"/>
              <a:gd name="connsiteX4-209" fmla="*/ 138112 w 784373"/>
              <a:gd name="connsiteY4-210" fmla="*/ 0 h 180875"/>
              <a:gd name="connsiteX0-211" fmla="*/ 140493 w 786754"/>
              <a:gd name="connsiteY0-212" fmla="*/ 0 h 180875"/>
              <a:gd name="connsiteX1-213" fmla="*/ 786754 w 786754"/>
              <a:gd name="connsiteY1-214" fmla="*/ 1 h 180875"/>
              <a:gd name="connsiteX2-215" fmla="*/ 779611 w 786754"/>
              <a:gd name="connsiteY2-216" fmla="*/ 173732 h 180875"/>
              <a:gd name="connsiteX3-217" fmla="*/ 0 w 786754"/>
              <a:gd name="connsiteY3-218" fmla="*/ 180875 h 180875"/>
              <a:gd name="connsiteX4-219" fmla="*/ 140493 w 786754"/>
              <a:gd name="connsiteY4-220" fmla="*/ 0 h 180875"/>
              <a:gd name="connsiteX0-221" fmla="*/ 134617 w 780878"/>
              <a:gd name="connsiteY0-222" fmla="*/ 0 h 176958"/>
              <a:gd name="connsiteX1-223" fmla="*/ 780878 w 780878"/>
              <a:gd name="connsiteY1-224" fmla="*/ 1 h 176958"/>
              <a:gd name="connsiteX2-225" fmla="*/ 773735 w 780878"/>
              <a:gd name="connsiteY2-226" fmla="*/ 173732 h 176958"/>
              <a:gd name="connsiteX3-227" fmla="*/ 0 w 780878"/>
              <a:gd name="connsiteY3-228" fmla="*/ 176958 h 176958"/>
              <a:gd name="connsiteX4-229" fmla="*/ 134617 w 780878"/>
              <a:gd name="connsiteY4-230" fmla="*/ 0 h 176958"/>
              <a:gd name="connsiteX0-231" fmla="*/ 128741 w 775002"/>
              <a:gd name="connsiteY0-232" fmla="*/ 0 h 175000"/>
              <a:gd name="connsiteX1-233" fmla="*/ 775002 w 775002"/>
              <a:gd name="connsiteY1-234" fmla="*/ 1 h 175000"/>
              <a:gd name="connsiteX2-235" fmla="*/ 767859 w 775002"/>
              <a:gd name="connsiteY2-236" fmla="*/ 173732 h 175000"/>
              <a:gd name="connsiteX3-237" fmla="*/ 0 w 775002"/>
              <a:gd name="connsiteY3-238" fmla="*/ 175000 h 175000"/>
              <a:gd name="connsiteX4-239" fmla="*/ 128741 w 775002"/>
              <a:gd name="connsiteY4-240" fmla="*/ 0 h 175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75002" h="175000">
                <a:moveTo>
                  <a:pt x="128741" y="0"/>
                </a:moveTo>
                <a:lnTo>
                  <a:pt x="775002" y="1"/>
                </a:lnTo>
                <a:lnTo>
                  <a:pt x="767859" y="173732"/>
                </a:lnTo>
                <a:lnTo>
                  <a:pt x="0" y="175000"/>
                </a:lnTo>
                <a:lnTo>
                  <a:pt x="128741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236" name="组合 235"/>
          <p:cNvGrpSpPr/>
          <p:nvPr/>
        </p:nvGrpSpPr>
        <p:grpSpPr>
          <a:xfrm rot="1889584">
            <a:off x="2794474" y="4261963"/>
            <a:ext cx="756036" cy="756036"/>
            <a:chOff x="3303065" y="2299580"/>
            <a:chExt cx="872242" cy="872242"/>
          </a:xfrm>
        </p:grpSpPr>
        <p:grpSp>
          <p:nvGrpSpPr>
            <p:cNvPr id="237" name="组合 236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239" name="椭圆 238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椭圆 239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8" name="椭圆 237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3172837" y="3590029"/>
            <a:ext cx="236739" cy="915380"/>
            <a:chOff x="859981" y="3178246"/>
            <a:chExt cx="241794" cy="1013011"/>
          </a:xfrm>
        </p:grpSpPr>
        <p:sp>
          <p:nvSpPr>
            <p:cNvPr id="242" name="Freeform 56"/>
            <p:cNvSpPr>
              <a:spLocks noEditPoints="1"/>
            </p:cNvSpPr>
            <p:nvPr/>
          </p:nvSpPr>
          <p:spPr bwMode="auto">
            <a:xfrm>
              <a:off x="957386" y="3178246"/>
              <a:ext cx="97405" cy="159286"/>
            </a:xfrm>
            <a:custGeom>
              <a:avLst/>
              <a:gdLst>
                <a:gd name="T0" fmla="*/ 64 w 71"/>
                <a:gd name="T1" fmla="*/ 23 h 123"/>
                <a:gd name="T2" fmla="*/ 50 w 71"/>
                <a:gd name="T3" fmla="*/ 7 h 123"/>
                <a:gd name="T4" fmla="*/ 23 w 71"/>
                <a:gd name="T5" fmla="*/ 7 h 123"/>
                <a:gd name="T6" fmla="*/ 8 w 71"/>
                <a:gd name="T7" fmla="*/ 28 h 123"/>
                <a:gd name="T8" fmla="*/ 3 w 71"/>
                <a:gd name="T9" fmla="*/ 82 h 123"/>
                <a:gd name="T10" fmla="*/ 10 w 71"/>
                <a:gd name="T11" fmla="*/ 102 h 123"/>
                <a:gd name="T12" fmla="*/ 11 w 71"/>
                <a:gd name="T13" fmla="*/ 123 h 123"/>
                <a:gd name="T14" fmla="*/ 16 w 71"/>
                <a:gd name="T15" fmla="*/ 117 h 123"/>
                <a:gd name="T16" fmla="*/ 22 w 71"/>
                <a:gd name="T17" fmla="*/ 110 h 123"/>
                <a:gd name="T18" fmla="*/ 22 w 71"/>
                <a:gd name="T19" fmla="*/ 100 h 123"/>
                <a:gd name="T20" fmla="*/ 16 w 71"/>
                <a:gd name="T21" fmla="*/ 95 h 123"/>
                <a:gd name="T22" fmla="*/ 13 w 71"/>
                <a:gd name="T23" fmla="*/ 91 h 123"/>
                <a:gd name="T24" fmla="*/ 9 w 71"/>
                <a:gd name="T25" fmla="*/ 77 h 123"/>
                <a:gd name="T26" fmla="*/ 9 w 71"/>
                <a:gd name="T27" fmla="*/ 39 h 123"/>
                <a:gd name="T28" fmla="*/ 25 w 71"/>
                <a:gd name="T29" fmla="*/ 19 h 123"/>
                <a:gd name="T30" fmla="*/ 47 w 71"/>
                <a:gd name="T31" fmla="*/ 38 h 123"/>
                <a:gd name="T32" fmla="*/ 62 w 71"/>
                <a:gd name="T33" fmla="*/ 70 h 123"/>
                <a:gd name="T34" fmla="*/ 64 w 71"/>
                <a:gd name="T35" fmla="*/ 106 h 123"/>
                <a:gd name="T36" fmla="*/ 64 w 71"/>
                <a:gd name="T37" fmla="*/ 23 h 123"/>
                <a:gd name="T38" fmla="*/ 25 w 71"/>
                <a:gd name="T39" fmla="*/ 13 h 123"/>
                <a:gd name="T40" fmla="*/ 24 w 71"/>
                <a:gd name="T41" fmla="*/ 14 h 123"/>
                <a:gd name="T42" fmla="*/ 10 w 71"/>
                <a:gd name="T43" fmla="*/ 27 h 123"/>
                <a:gd name="T44" fmla="*/ 23 w 71"/>
                <a:gd name="T45" fmla="*/ 9 h 123"/>
                <a:gd name="T46" fmla="*/ 56 w 71"/>
                <a:gd name="T47" fmla="*/ 13 h 123"/>
                <a:gd name="T48" fmla="*/ 25 w 71"/>
                <a:gd name="T49" fmla="*/ 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123">
                  <a:moveTo>
                    <a:pt x="64" y="23"/>
                  </a:moveTo>
                  <a:cubicBezTo>
                    <a:pt x="60" y="16"/>
                    <a:pt x="56" y="11"/>
                    <a:pt x="50" y="7"/>
                  </a:cubicBezTo>
                  <a:cubicBezTo>
                    <a:pt x="38" y="0"/>
                    <a:pt x="29" y="0"/>
                    <a:pt x="23" y="7"/>
                  </a:cubicBezTo>
                  <a:cubicBezTo>
                    <a:pt x="15" y="12"/>
                    <a:pt x="9" y="18"/>
                    <a:pt x="8" y="28"/>
                  </a:cubicBezTo>
                  <a:cubicBezTo>
                    <a:pt x="2" y="44"/>
                    <a:pt x="0" y="62"/>
                    <a:pt x="3" y="82"/>
                  </a:cubicBezTo>
                  <a:cubicBezTo>
                    <a:pt x="3" y="93"/>
                    <a:pt x="5" y="100"/>
                    <a:pt x="10" y="102"/>
                  </a:cubicBezTo>
                  <a:cubicBezTo>
                    <a:pt x="16" y="108"/>
                    <a:pt x="16" y="115"/>
                    <a:pt x="11" y="123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0" y="99"/>
                    <a:pt x="18" y="97"/>
                    <a:pt x="16" y="95"/>
                  </a:cubicBezTo>
                  <a:cubicBezTo>
                    <a:pt x="15" y="94"/>
                    <a:pt x="14" y="92"/>
                    <a:pt x="13" y="91"/>
                  </a:cubicBezTo>
                  <a:cubicBezTo>
                    <a:pt x="11" y="87"/>
                    <a:pt x="9" y="83"/>
                    <a:pt x="9" y="7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31"/>
                    <a:pt x="17" y="24"/>
                    <a:pt x="25" y="19"/>
                  </a:cubicBezTo>
                  <a:cubicBezTo>
                    <a:pt x="33" y="21"/>
                    <a:pt x="41" y="27"/>
                    <a:pt x="47" y="38"/>
                  </a:cubicBezTo>
                  <a:cubicBezTo>
                    <a:pt x="52" y="50"/>
                    <a:pt x="57" y="61"/>
                    <a:pt x="62" y="70"/>
                  </a:cubicBezTo>
                  <a:cubicBezTo>
                    <a:pt x="60" y="87"/>
                    <a:pt x="61" y="98"/>
                    <a:pt x="64" y="106"/>
                  </a:cubicBezTo>
                  <a:cubicBezTo>
                    <a:pt x="71" y="81"/>
                    <a:pt x="71" y="54"/>
                    <a:pt x="64" y="23"/>
                  </a:cubicBezTo>
                  <a:close/>
                  <a:moveTo>
                    <a:pt x="25" y="13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18" y="15"/>
                    <a:pt x="14" y="19"/>
                    <a:pt x="10" y="27"/>
                  </a:cubicBezTo>
                  <a:cubicBezTo>
                    <a:pt x="11" y="19"/>
                    <a:pt x="15" y="13"/>
                    <a:pt x="23" y="9"/>
                  </a:cubicBezTo>
                  <a:cubicBezTo>
                    <a:pt x="31" y="1"/>
                    <a:pt x="42" y="3"/>
                    <a:pt x="56" y="13"/>
                  </a:cubicBezTo>
                  <a:cubicBezTo>
                    <a:pt x="41" y="6"/>
                    <a:pt x="30" y="6"/>
                    <a:pt x="25" y="13"/>
                  </a:cubicBezTo>
                  <a:close/>
                </a:path>
              </a:pathLst>
            </a:custGeom>
            <a:solidFill>
              <a:srgbClr val="825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3" name="Freeform 57"/>
            <p:cNvSpPr/>
            <p:nvPr/>
          </p:nvSpPr>
          <p:spPr bwMode="auto">
            <a:xfrm>
              <a:off x="971138" y="3179392"/>
              <a:ext cx="63027" cy="33233"/>
            </a:xfrm>
            <a:custGeom>
              <a:avLst/>
              <a:gdLst>
                <a:gd name="T0" fmla="*/ 14 w 46"/>
                <a:gd name="T1" fmla="*/ 13 h 26"/>
                <a:gd name="T2" fmla="*/ 15 w 46"/>
                <a:gd name="T3" fmla="*/ 12 h 26"/>
                <a:gd name="T4" fmla="*/ 46 w 46"/>
                <a:gd name="T5" fmla="*/ 12 h 26"/>
                <a:gd name="T6" fmla="*/ 13 w 46"/>
                <a:gd name="T7" fmla="*/ 8 h 26"/>
                <a:gd name="T8" fmla="*/ 0 w 46"/>
                <a:gd name="T9" fmla="*/ 26 h 26"/>
                <a:gd name="T10" fmla="*/ 14 w 46"/>
                <a:gd name="T1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6">
                  <a:moveTo>
                    <a:pt x="14" y="13"/>
                  </a:moveTo>
                  <a:cubicBezTo>
                    <a:pt x="14" y="13"/>
                    <a:pt x="14" y="13"/>
                    <a:pt x="15" y="12"/>
                  </a:cubicBezTo>
                  <a:cubicBezTo>
                    <a:pt x="20" y="5"/>
                    <a:pt x="31" y="5"/>
                    <a:pt x="46" y="12"/>
                  </a:cubicBezTo>
                  <a:cubicBezTo>
                    <a:pt x="32" y="2"/>
                    <a:pt x="21" y="0"/>
                    <a:pt x="13" y="8"/>
                  </a:cubicBezTo>
                  <a:cubicBezTo>
                    <a:pt x="5" y="12"/>
                    <a:pt x="1" y="18"/>
                    <a:pt x="0" y="26"/>
                  </a:cubicBezTo>
                  <a:cubicBezTo>
                    <a:pt x="4" y="18"/>
                    <a:pt x="8" y="14"/>
                    <a:pt x="14" y="13"/>
                  </a:cubicBezTo>
                  <a:close/>
                </a:path>
              </a:pathLst>
            </a:custGeom>
            <a:solidFill>
              <a:srgbClr val="D083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4" name="Freeform 58"/>
            <p:cNvSpPr>
              <a:spLocks noEditPoints="1"/>
            </p:cNvSpPr>
            <p:nvPr/>
          </p:nvSpPr>
          <p:spPr bwMode="auto">
            <a:xfrm>
              <a:off x="969991" y="3210332"/>
              <a:ext cx="66465" cy="103135"/>
            </a:xfrm>
            <a:custGeom>
              <a:avLst/>
              <a:gdLst>
                <a:gd name="T0" fmla="*/ 0 w 49"/>
                <a:gd name="T1" fmla="*/ 14 h 79"/>
                <a:gd name="T2" fmla="*/ 0 w 49"/>
                <a:gd name="T3" fmla="*/ 52 h 79"/>
                <a:gd name="T4" fmla="*/ 4 w 49"/>
                <a:gd name="T5" fmla="*/ 66 h 79"/>
                <a:gd name="T6" fmla="*/ 39 w 49"/>
                <a:gd name="T7" fmla="*/ 64 h 79"/>
                <a:gd name="T8" fmla="*/ 49 w 49"/>
                <a:gd name="T9" fmla="*/ 48 h 79"/>
                <a:gd name="T10" fmla="*/ 49 w 49"/>
                <a:gd name="T11" fmla="*/ 43 h 79"/>
                <a:gd name="T12" fmla="*/ 37 w 49"/>
                <a:gd name="T13" fmla="*/ 22 h 79"/>
                <a:gd name="T14" fmla="*/ 17 w 49"/>
                <a:gd name="T15" fmla="*/ 0 h 79"/>
                <a:gd name="T16" fmla="*/ 0 w 49"/>
                <a:gd name="T17" fmla="*/ 14 h 79"/>
                <a:gd name="T18" fmla="*/ 2 w 49"/>
                <a:gd name="T19" fmla="*/ 16 h 79"/>
                <a:gd name="T20" fmla="*/ 5 w 49"/>
                <a:gd name="T21" fmla="*/ 11 h 79"/>
                <a:gd name="T22" fmla="*/ 5 w 49"/>
                <a:gd name="T23" fmla="*/ 50 h 79"/>
                <a:gd name="T24" fmla="*/ 9 w 49"/>
                <a:gd name="T25" fmla="*/ 68 h 79"/>
                <a:gd name="T26" fmla="*/ 2 w 49"/>
                <a:gd name="T27" fmla="*/ 51 h 79"/>
                <a:gd name="T28" fmla="*/ 2 w 49"/>
                <a:gd name="T29" fmla="*/ 1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79">
                  <a:moveTo>
                    <a:pt x="0" y="14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2" y="62"/>
                    <a:pt x="4" y="66"/>
                  </a:cubicBezTo>
                  <a:cubicBezTo>
                    <a:pt x="18" y="79"/>
                    <a:pt x="29" y="78"/>
                    <a:pt x="39" y="64"/>
                  </a:cubicBezTo>
                  <a:cubicBezTo>
                    <a:pt x="44" y="61"/>
                    <a:pt x="48" y="55"/>
                    <a:pt x="49" y="48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4" y="38"/>
                    <a:pt x="40" y="31"/>
                    <a:pt x="37" y="22"/>
                  </a:cubicBezTo>
                  <a:cubicBezTo>
                    <a:pt x="30" y="13"/>
                    <a:pt x="24" y="5"/>
                    <a:pt x="17" y="0"/>
                  </a:cubicBezTo>
                  <a:cubicBezTo>
                    <a:pt x="10" y="3"/>
                    <a:pt x="5" y="8"/>
                    <a:pt x="0" y="14"/>
                  </a:cubicBezTo>
                  <a:close/>
                  <a:moveTo>
                    <a:pt x="2" y="16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7"/>
                    <a:pt x="7" y="63"/>
                    <a:pt x="9" y="68"/>
                  </a:cubicBezTo>
                  <a:cubicBezTo>
                    <a:pt x="5" y="65"/>
                    <a:pt x="2" y="60"/>
                    <a:pt x="2" y="51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5" name="Freeform 59"/>
            <p:cNvSpPr/>
            <p:nvPr/>
          </p:nvSpPr>
          <p:spPr bwMode="auto">
            <a:xfrm>
              <a:off x="972283" y="3225230"/>
              <a:ext cx="10314" cy="73340"/>
            </a:xfrm>
            <a:custGeom>
              <a:avLst/>
              <a:gdLst>
                <a:gd name="T0" fmla="*/ 3 w 7"/>
                <a:gd name="T1" fmla="*/ 0 h 57"/>
                <a:gd name="T2" fmla="*/ 0 w 7"/>
                <a:gd name="T3" fmla="*/ 5 h 57"/>
                <a:gd name="T4" fmla="*/ 0 w 7"/>
                <a:gd name="T5" fmla="*/ 40 h 57"/>
                <a:gd name="T6" fmla="*/ 7 w 7"/>
                <a:gd name="T7" fmla="*/ 57 h 57"/>
                <a:gd name="T8" fmla="*/ 3 w 7"/>
                <a:gd name="T9" fmla="*/ 39 h 57"/>
                <a:gd name="T10" fmla="*/ 3 w 7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7">
                  <a:moveTo>
                    <a:pt x="3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3" y="54"/>
                    <a:pt x="7" y="57"/>
                  </a:cubicBezTo>
                  <a:cubicBezTo>
                    <a:pt x="5" y="52"/>
                    <a:pt x="3" y="46"/>
                    <a:pt x="3" y="39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6" name="Freeform 60"/>
            <p:cNvSpPr/>
            <p:nvPr/>
          </p:nvSpPr>
          <p:spPr bwMode="auto">
            <a:xfrm>
              <a:off x="969991" y="3202310"/>
              <a:ext cx="72195" cy="72195"/>
            </a:xfrm>
            <a:custGeom>
              <a:avLst/>
              <a:gdLst>
                <a:gd name="T0" fmla="*/ 49 w 53"/>
                <a:gd name="T1" fmla="*/ 49 h 55"/>
                <a:gd name="T2" fmla="*/ 49 w 53"/>
                <a:gd name="T3" fmla="*/ 54 h 55"/>
                <a:gd name="T4" fmla="*/ 53 w 53"/>
                <a:gd name="T5" fmla="*/ 51 h 55"/>
                <a:gd name="T6" fmla="*/ 38 w 53"/>
                <a:gd name="T7" fmla="*/ 19 h 55"/>
                <a:gd name="T8" fmla="*/ 16 w 53"/>
                <a:gd name="T9" fmla="*/ 0 h 55"/>
                <a:gd name="T10" fmla="*/ 0 w 53"/>
                <a:gd name="T11" fmla="*/ 20 h 55"/>
                <a:gd name="T12" fmla="*/ 17 w 53"/>
                <a:gd name="T13" fmla="*/ 6 h 55"/>
                <a:gd name="T14" fmla="*/ 37 w 53"/>
                <a:gd name="T15" fmla="*/ 28 h 55"/>
                <a:gd name="T16" fmla="*/ 49 w 53"/>
                <a:gd name="T17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5">
                  <a:moveTo>
                    <a:pt x="49" y="49"/>
                  </a:moveTo>
                  <a:cubicBezTo>
                    <a:pt x="49" y="54"/>
                    <a:pt x="49" y="54"/>
                    <a:pt x="49" y="54"/>
                  </a:cubicBezTo>
                  <a:cubicBezTo>
                    <a:pt x="51" y="55"/>
                    <a:pt x="53" y="54"/>
                    <a:pt x="53" y="51"/>
                  </a:cubicBezTo>
                  <a:cubicBezTo>
                    <a:pt x="48" y="42"/>
                    <a:pt x="43" y="31"/>
                    <a:pt x="38" y="19"/>
                  </a:cubicBezTo>
                  <a:cubicBezTo>
                    <a:pt x="32" y="8"/>
                    <a:pt x="24" y="2"/>
                    <a:pt x="16" y="0"/>
                  </a:cubicBezTo>
                  <a:cubicBezTo>
                    <a:pt x="8" y="5"/>
                    <a:pt x="3" y="12"/>
                    <a:pt x="0" y="20"/>
                  </a:cubicBezTo>
                  <a:cubicBezTo>
                    <a:pt x="5" y="14"/>
                    <a:pt x="10" y="9"/>
                    <a:pt x="17" y="6"/>
                  </a:cubicBezTo>
                  <a:cubicBezTo>
                    <a:pt x="24" y="11"/>
                    <a:pt x="30" y="19"/>
                    <a:pt x="37" y="28"/>
                  </a:cubicBezTo>
                  <a:cubicBezTo>
                    <a:pt x="40" y="37"/>
                    <a:pt x="44" y="44"/>
                    <a:pt x="49" y="4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7" name="Freeform 61"/>
            <p:cNvSpPr/>
            <p:nvPr/>
          </p:nvSpPr>
          <p:spPr bwMode="auto">
            <a:xfrm>
              <a:off x="1028435" y="3208040"/>
              <a:ext cx="48130" cy="140951"/>
            </a:xfrm>
            <a:custGeom>
              <a:avLst/>
              <a:gdLst>
                <a:gd name="T0" fmla="*/ 6 w 35"/>
                <a:gd name="T1" fmla="*/ 50 h 109"/>
                <a:gd name="T2" fmla="*/ 6 w 35"/>
                <a:gd name="T3" fmla="*/ 55 h 109"/>
                <a:gd name="T4" fmla="*/ 2 w 35"/>
                <a:gd name="T5" fmla="*/ 68 h 109"/>
                <a:gd name="T6" fmla="*/ 0 w 35"/>
                <a:gd name="T7" fmla="*/ 84 h 109"/>
                <a:gd name="T8" fmla="*/ 2 w 35"/>
                <a:gd name="T9" fmla="*/ 96 h 109"/>
                <a:gd name="T10" fmla="*/ 4 w 35"/>
                <a:gd name="T11" fmla="*/ 99 h 109"/>
                <a:gd name="T12" fmla="*/ 17 w 35"/>
                <a:gd name="T13" fmla="*/ 103 h 109"/>
                <a:gd name="T14" fmla="*/ 23 w 35"/>
                <a:gd name="T15" fmla="*/ 105 h 109"/>
                <a:gd name="T16" fmla="*/ 35 w 35"/>
                <a:gd name="T17" fmla="*/ 109 h 109"/>
                <a:gd name="T18" fmla="*/ 25 w 35"/>
                <a:gd name="T19" fmla="*/ 95 h 109"/>
                <a:gd name="T20" fmla="*/ 22 w 35"/>
                <a:gd name="T21" fmla="*/ 64 h 109"/>
                <a:gd name="T22" fmla="*/ 22 w 35"/>
                <a:gd name="T23" fmla="*/ 26 h 109"/>
                <a:gd name="T24" fmla="*/ 12 w 35"/>
                <a:gd name="T25" fmla="*/ 0 h 109"/>
                <a:gd name="T26" fmla="*/ 12 w 35"/>
                <a:gd name="T27" fmla="*/ 83 h 109"/>
                <a:gd name="T28" fmla="*/ 10 w 35"/>
                <a:gd name="T29" fmla="*/ 47 h 109"/>
                <a:gd name="T30" fmla="*/ 6 w 35"/>
                <a:gd name="T31" fmla="*/ 5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9">
                  <a:moveTo>
                    <a:pt x="6" y="50"/>
                  </a:moveTo>
                  <a:cubicBezTo>
                    <a:pt x="6" y="55"/>
                    <a:pt x="6" y="55"/>
                    <a:pt x="6" y="55"/>
                  </a:cubicBezTo>
                  <a:cubicBezTo>
                    <a:pt x="7" y="60"/>
                    <a:pt x="5" y="64"/>
                    <a:pt x="2" y="68"/>
                  </a:cubicBezTo>
                  <a:cubicBezTo>
                    <a:pt x="0" y="74"/>
                    <a:pt x="0" y="80"/>
                    <a:pt x="0" y="84"/>
                  </a:cubicBezTo>
                  <a:cubicBezTo>
                    <a:pt x="0" y="89"/>
                    <a:pt x="0" y="93"/>
                    <a:pt x="2" y="96"/>
                  </a:cubicBezTo>
                  <a:cubicBezTo>
                    <a:pt x="3" y="97"/>
                    <a:pt x="3" y="98"/>
                    <a:pt x="4" y="99"/>
                  </a:cubicBezTo>
                  <a:cubicBezTo>
                    <a:pt x="7" y="102"/>
                    <a:pt x="11" y="104"/>
                    <a:pt x="17" y="103"/>
                  </a:cubicBezTo>
                  <a:cubicBezTo>
                    <a:pt x="19" y="104"/>
                    <a:pt x="21" y="104"/>
                    <a:pt x="23" y="105"/>
                  </a:cubicBezTo>
                  <a:cubicBezTo>
                    <a:pt x="27" y="105"/>
                    <a:pt x="31" y="107"/>
                    <a:pt x="35" y="109"/>
                  </a:cubicBezTo>
                  <a:cubicBezTo>
                    <a:pt x="35" y="104"/>
                    <a:pt x="31" y="100"/>
                    <a:pt x="25" y="95"/>
                  </a:cubicBezTo>
                  <a:cubicBezTo>
                    <a:pt x="27" y="86"/>
                    <a:pt x="26" y="76"/>
                    <a:pt x="22" y="64"/>
                  </a:cubicBezTo>
                  <a:cubicBezTo>
                    <a:pt x="25" y="53"/>
                    <a:pt x="25" y="40"/>
                    <a:pt x="22" y="26"/>
                  </a:cubicBezTo>
                  <a:cubicBezTo>
                    <a:pt x="19" y="15"/>
                    <a:pt x="16" y="7"/>
                    <a:pt x="12" y="0"/>
                  </a:cubicBezTo>
                  <a:cubicBezTo>
                    <a:pt x="19" y="31"/>
                    <a:pt x="19" y="58"/>
                    <a:pt x="12" y="83"/>
                  </a:cubicBezTo>
                  <a:cubicBezTo>
                    <a:pt x="9" y="75"/>
                    <a:pt x="8" y="64"/>
                    <a:pt x="10" y="47"/>
                  </a:cubicBezTo>
                  <a:cubicBezTo>
                    <a:pt x="10" y="50"/>
                    <a:pt x="8" y="51"/>
                    <a:pt x="6" y="50"/>
                  </a:cubicBezTo>
                  <a:close/>
                </a:path>
              </a:pathLst>
            </a:custGeom>
            <a:solidFill>
              <a:srgbClr val="603B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8" name="Freeform 62"/>
            <p:cNvSpPr/>
            <p:nvPr/>
          </p:nvSpPr>
          <p:spPr bwMode="auto">
            <a:xfrm>
              <a:off x="975721" y="3272213"/>
              <a:ext cx="63027" cy="80216"/>
            </a:xfrm>
            <a:custGeom>
              <a:avLst/>
              <a:gdLst>
                <a:gd name="T0" fmla="*/ 45 w 46"/>
                <a:gd name="T1" fmla="*/ 5 h 61"/>
                <a:gd name="T2" fmla="*/ 45 w 46"/>
                <a:gd name="T3" fmla="*/ 0 h 61"/>
                <a:gd name="T4" fmla="*/ 35 w 46"/>
                <a:gd name="T5" fmla="*/ 16 h 61"/>
                <a:gd name="T6" fmla="*/ 0 w 46"/>
                <a:gd name="T7" fmla="*/ 18 h 61"/>
                <a:gd name="T8" fmla="*/ 3 w 46"/>
                <a:gd name="T9" fmla="*/ 22 h 61"/>
                <a:gd name="T10" fmla="*/ 9 w 46"/>
                <a:gd name="T11" fmla="*/ 27 h 61"/>
                <a:gd name="T12" fmla="*/ 31 w 46"/>
                <a:gd name="T13" fmla="*/ 26 h 61"/>
                <a:gd name="T14" fmla="*/ 31 w 46"/>
                <a:gd name="T15" fmla="*/ 34 h 61"/>
                <a:gd name="T16" fmla="*/ 15 w 46"/>
                <a:gd name="T17" fmla="*/ 54 h 61"/>
                <a:gd name="T18" fmla="*/ 11 w 46"/>
                <a:gd name="T19" fmla="*/ 54 h 61"/>
                <a:gd name="T20" fmla="*/ 9 w 46"/>
                <a:gd name="T21" fmla="*/ 61 h 61"/>
                <a:gd name="T22" fmla="*/ 12 w 46"/>
                <a:gd name="T23" fmla="*/ 57 h 61"/>
                <a:gd name="T24" fmla="*/ 20 w 46"/>
                <a:gd name="T25" fmla="*/ 57 h 61"/>
                <a:gd name="T26" fmla="*/ 39 w 46"/>
                <a:gd name="T27" fmla="*/ 34 h 61"/>
                <a:gd name="T28" fmla="*/ 41 w 46"/>
                <a:gd name="T29" fmla="*/ 18 h 61"/>
                <a:gd name="T30" fmla="*/ 45 w 46"/>
                <a:gd name="T31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61">
                  <a:moveTo>
                    <a:pt x="45" y="5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4" y="7"/>
                    <a:pt x="40" y="13"/>
                    <a:pt x="35" y="16"/>
                  </a:cubicBezTo>
                  <a:cubicBezTo>
                    <a:pt x="25" y="30"/>
                    <a:pt x="14" y="31"/>
                    <a:pt x="0" y="18"/>
                  </a:cubicBezTo>
                  <a:cubicBezTo>
                    <a:pt x="1" y="19"/>
                    <a:pt x="2" y="21"/>
                    <a:pt x="3" y="22"/>
                  </a:cubicBezTo>
                  <a:cubicBezTo>
                    <a:pt x="5" y="24"/>
                    <a:pt x="7" y="26"/>
                    <a:pt x="9" y="27"/>
                  </a:cubicBezTo>
                  <a:cubicBezTo>
                    <a:pt x="17" y="34"/>
                    <a:pt x="24" y="33"/>
                    <a:pt x="31" y="26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4" y="48"/>
                    <a:pt x="31" y="41"/>
                    <a:pt x="39" y="34"/>
                  </a:cubicBezTo>
                  <a:cubicBezTo>
                    <a:pt x="39" y="30"/>
                    <a:pt x="39" y="24"/>
                    <a:pt x="41" y="18"/>
                  </a:cubicBezTo>
                  <a:cubicBezTo>
                    <a:pt x="44" y="14"/>
                    <a:pt x="46" y="10"/>
                    <a:pt x="45" y="5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9" name="Freeform 63"/>
            <p:cNvSpPr>
              <a:spLocks noEditPoints="1"/>
            </p:cNvSpPr>
            <p:nvPr/>
          </p:nvSpPr>
          <p:spPr bwMode="auto">
            <a:xfrm>
              <a:off x="956240" y="3306590"/>
              <a:ext cx="61881" cy="91675"/>
            </a:xfrm>
            <a:custGeom>
              <a:avLst/>
              <a:gdLst>
                <a:gd name="T0" fmla="*/ 45 w 45"/>
                <a:gd name="T1" fmla="*/ 8 h 71"/>
                <a:gd name="T2" fmla="*/ 45 w 45"/>
                <a:gd name="T3" fmla="*/ 0 h 71"/>
                <a:gd name="T4" fmla="*/ 23 w 45"/>
                <a:gd name="T5" fmla="*/ 1 h 71"/>
                <a:gd name="T6" fmla="*/ 23 w 45"/>
                <a:gd name="T7" fmla="*/ 11 h 71"/>
                <a:gd name="T8" fmla="*/ 23 w 45"/>
                <a:gd name="T9" fmla="*/ 26 h 71"/>
                <a:gd name="T10" fmla="*/ 0 w 45"/>
                <a:gd name="T11" fmla="*/ 63 h 71"/>
                <a:gd name="T12" fmla="*/ 3 w 45"/>
                <a:gd name="T13" fmla="*/ 67 h 71"/>
                <a:gd name="T14" fmla="*/ 6 w 45"/>
                <a:gd name="T15" fmla="*/ 71 h 71"/>
                <a:gd name="T16" fmla="*/ 8 w 45"/>
                <a:gd name="T17" fmla="*/ 55 h 71"/>
                <a:gd name="T18" fmla="*/ 23 w 45"/>
                <a:gd name="T19" fmla="*/ 35 h 71"/>
                <a:gd name="T20" fmla="*/ 25 w 45"/>
                <a:gd name="T21" fmla="*/ 28 h 71"/>
                <a:gd name="T22" fmla="*/ 29 w 45"/>
                <a:gd name="T23" fmla="*/ 28 h 71"/>
                <a:gd name="T24" fmla="*/ 45 w 45"/>
                <a:gd name="T25" fmla="*/ 8 h 71"/>
                <a:gd name="T26" fmla="*/ 24 w 45"/>
                <a:gd name="T27" fmla="*/ 4 h 71"/>
                <a:gd name="T28" fmla="*/ 26 w 45"/>
                <a:gd name="T29" fmla="*/ 6 h 71"/>
                <a:gd name="T30" fmla="*/ 26 w 45"/>
                <a:gd name="T31" fmla="*/ 24 h 71"/>
                <a:gd name="T32" fmla="*/ 24 w 45"/>
                <a:gd name="T33" fmla="*/ 26 h 71"/>
                <a:gd name="T34" fmla="*/ 24 w 45"/>
                <a:gd name="T35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71">
                  <a:moveTo>
                    <a:pt x="45" y="8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8" y="7"/>
                    <a:pt x="31" y="8"/>
                    <a:pt x="23" y="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5" y="8"/>
                    <a:pt x="45" y="8"/>
                    <a:pt x="45" y="8"/>
                  </a:cubicBezTo>
                  <a:close/>
                  <a:moveTo>
                    <a:pt x="24" y="4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4"/>
                    <a:pt x="24" y="4"/>
                    <a:pt x="24" y="4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0" name="Freeform 64"/>
            <p:cNvSpPr/>
            <p:nvPr/>
          </p:nvSpPr>
          <p:spPr bwMode="auto">
            <a:xfrm>
              <a:off x="989473" y="3311175"/>
              <a:ext cx="2292" cy="28649"/>
            </a:xfrm>
            <a:custGeom>
              <a:avLst/>
              <a:gdLst>
                <a:gd name="T0" fmla="*/ 2 w 2"/>
                <a:gd name="T1" fmla="*/ 3 h 25"/>
                <a:gd name="T2" fmla="*/ 0 w 2"/>
                <a:gd name="T3" fmla="*/ 0 h 25"/>
                <a:gd name="T4" fmla="*/ 0 w 2"/>
                <a:gd name="T5" fmla="*/ 25 h 25"/>
                <a:gd name="T6" fmla="*/ 2 w 2"/>
                <a:gd name="T7" fmla="*/ 23 h 25"/>
                <a:gd name="T8" fmla="*/ 2 w 2"/>
                <a:gd name="T9" fmla="*/ 3 h 25"/>
                <a:gd name="T10" fmla="*/ 2 w 2"/>
                <a:gd name="T11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5">
                  <a:moveTo>
                    <a:pt x="2" y="3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" y="2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1" name="Freeform 65"/>
            <p:cNvSpPr>
              <a:spLocks noEditPoints="1"/>
            </p:cNvSpPr>
            <p:nvPr/>
          </p:nvSpPr>
          <p:spPr bwMode="auto">
            <a:xfrm>
              <a:off x="945927" y="3336385"/>
              <a:ext cx="114594" cy="135221"/>
            </a:xfrm>
            <a:custGeom>
              <a:avLst/>
              <a:gdLst>
                <a:gd name="T0" fmla="*/ 77 w 83"/>
                <a:gd name="T1" fmla="*/ 4 h 104"/>
                <a:gd name="T2" fmla="*/ 64 w 83"/>
                <a:gd name="T3" fmla="*/ 0 h 104"/>
                <a:gd name="T4" fmla="*/ 46 w 83"/>
                <a:gd name="T5" fmla="*/ 23 h 104"/>
                <a:gd name="T6" fmla="*/ 12 w 83"/>
                <a:gd name="T7" fmla="*/ 62 h 104"/>
                <a:gd name="T8" fmla="*/ 4 w 83"/>
                <a:gd name="T9" fmla="*/ 74 h 104"/>
                <a:gd name="T10" fmla="*/ 2 w 83"/>
                <a:gd name="T11" fmla="*/ 104 h 104"/>
                <a:gd name="T12" fmla="*/ 27 w 83"/>
                <a:gd name="T13" fmla="*/ 64 h 104"/>
                <a:gd name="T14" fmla="*/ 67 w 83"/>
                <a:gd name="T15" fmla="*/ 35 h 104"/>
                <a:gd name="T16" fmla="*/ 60 w 83"/>
                <a:gd name="T17" fmla="*/ 24 h 104"/>
                <a:gd name="T18" fmla="*/ 78 w 83"/>
                <a:gd name="T19" fmla="*/ 18 h 104"/>
                <a:gd name="T20" fmla="*/ 83 w 83"/>
                <a:gd name="T21" fmla="*/ 6 h 104"/>
                <a:gd name="T22" fmla="*/ 77 w 83"/>
                <a:gd name="T23" fmla="*/ 4 h 104"/>
                <a:gd name="T24" fmla="*/ 64 w 83"/>
                <a:gd name="T25" fmla="*/ 4 h 104"/>
                <a:gd name="T26" fmla="*/ 70 w 83"/>
                <a:gd name="T27" fmla="*/ 6 h 104"/>
                <a:gd name="T28" fmla="*/ 56 w 83"/>
                <a:gd name="T29" fmla="*/ 24 h 104"/>
                <a:gd name="T30" fmla="*/ 8 w 83"/>
                <a:gd name="T31" fmla="*/ 76 h 104"/>
                <a:gd name="T32" fmla="*/ 2 w 83"/>
                <a:gd name="T33" fmla="*/ 92 h 104"/>
                <a:gd name="T34" fmla="*/ 6 w 83"/>
                <a:gd name="T35" fmla="*/ 75 h 104"/>
                <a:gd name="T36" fmla="*/ 43 w 83"/>
                <a:gd name="T37" fmla="*/ 31 h 104"/>
                <a:gd name="T38" fmla="*/ 64 w 83"/>
                <a:gd name="T39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04">
                  <a:moveTo>
                    <a:pt x="77" y="4"/>
                  </a:moveTo>
                  <a:cubicBezTo>
                    <a:pt x="71" y="5"/>
                    <a:pt x="67" y="3"/>
                    <a:pt x="64" y="0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9"/>
                    <a:pt x="0" y="89"/>
                    <a:pt x="2" y="104"/>
                  </a:cubicBezTo>
                  <a:cubicBezTo>
                    <a:pt x="3" y="86"/>
                    <a:pt x="11" y="73"/>
                    <a:pt x="27" y="64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1" y="5"/>
                    <a:pt x="79" y="5"/>
                    <a:pt x="77" y="4"/>
                  </a:cubicBezTo>
                  <a:close/>
                  <a:moveTo>
                    <a:pt x="64" y="4"/>
                  </a:moveTo>
                  <a:cubicBezTo>
                    <a:pt x="70" y="6"/>
                    <a:pt x="70" y="6"/>
                    <a:pt x="70" y="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5" y="80"/>
                    <a:pt x="3" y="86"/>
                    <a:pt x="2" y="92"/>
                  </a:cubicBezTo>
                  <a:cubicBezTo>
                    <a:pt x="2" y="84"/>
                    <a:pt x="3" y="79"/>
                    <a:pt x="6" y="75"/>
                  </a:cubicBezTo>
                  <a:cubicBezTo>
                    <a:pt x="17" y="60"/>
                    <a:pt x="30" y="45"/>
                    <a:pt x="43" y="31"/>
                  </a:cubicBezTo>
                  <a:cubicBezTo>
                    <a:pt x="64" y="4"/>
                    <a:pt x="64" y="4"/>
                    <a:pt x="64" y="4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2" name="Freeform 66"/>
            <p:cNvSpPr/>
            <p:nvPr/>
          </p:nvSpPr>
          <p:spPr bwMode="auto">
            <a:xfrm>
              <a:off x="949364" y="3340969"/>
              <a:ext cx="92822" cy="114594"/>
            </a:xfrm>
            <a:custGeom>
              <a:avLst/>
              <a:gdLst>
                <a:gd name="T0" fmla="*/ 68 w 68"/>
                <a:gd name="T1" fmla="*/ 2 h 88"/>
                <a:gd name="T2" fmla="*/ 62 w 68"/>
                <a:gd name="T3" fmla="*/ 0 h 88"/>
                <a:gd name="T4" fmla="*/ 41 w 68"/>
                <a:gd name="T5" fmla="*/ 27 h 88"/>
                <a:gd name="T6" fmla="*/ 4 w 68"/>
                <a:gd name="T7" fmla="*/ 71 h 88"/>
                <a:gd name="T8" fmla="*/ 0 w 68"/>
                <a:gd name="T9" fmla="*/ 88 h 88"/>
                <a:gd name="T10" fmla="*/ 6 w 68"/>
                <a:gd name="T11" fmla="*/ 72 h 88"/>
                <a:gd name="T12" fmla="*/ 54 w 68"/>
                <a:gd name="T13" fmla="*/ 20 h 88"/>
                <a:gd name="T14" fmla="*/ 68 w 68"/>
                <a:gd name="T15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88">
                  <a:moveTo>
                    <a:pt x="68" y="2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8" y="41"/>
                    <a:pt x="15" y="56"/>
                    <a:pt x="4" y="71"/>
                  </a:cubicBezTo>
                  <a:cubicBezTo>
                    <a:pt x="1" y="75"/>
                    <a:pt x="0" y="80"/>
                    <a:pt x="0" y="88"/>
                  </a:cubicBezTo>
                  <a:cubicBezTo>
                    <a:pt x="1" y="82"/>
                    <a:pt x="3" y="76"/>
                    <a:pt x="6" y="7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68" y="2"/>
                    <a:pt x="68" y="2"/>
                    <a:pt x="6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3" name="Freeform 67"/>
            <p:cNvSpPr/>
            <p:nvPr/>
          </p:nvSpPr>
          <p:spPr bwMode="auto">
            <a:xfrm>
              <a:off x="936759" y="3332948"/>
              <a:ext cx="97405" cy="138659"/>
            </a:xfrm>
            <a:custGeom>
              <a:avLst/>
              <a:gdLst>
                <a:gd name="T0" fmla="*/ 71 w 71"/>
                <a:gd name="T1" fmla="*/ 3 h 107"/>
                <a:gd name="T2" fmla="*/ 69 w 71"/>
                <a:gd name="T3" fmla="*/ 0 h 107"/>
                <a:gd name="T4" fmla="*/ 45 w 71"/>
                <a:gd name="T5" fmla="*/ 31 h 107"/>
                <a:gd name="T6" fmla="*/ 20 w 71"/>
                <a:gd name="T7" fmla="*/ 58 h 107"/>
                <a:gd name="T8" fmla="*/ 0 w 71"/>
                <a:gd name="T9" fmla="*/ 93 h 107"/>
                <a:gd name="T10" fmla="*/ 7 w 71"/>
                <a:gd name="T11" fmla="*/ 104 h 107"/>
                <a:gd name="T12" fmla="*/ 9 w 71"/>
                <a:gd name="T13" fmla="*/ 107 h 107"/>
                <a:gd name="T14" fmla="*/ 11 w 71"/>
                <a:gd name="T15" fmla="*/ 77 h 107"/>
                <a:gd name="T16" fmla="*/ 19 w 71"/>
                <a:gd name="T17" fmla="*/ 65 h 107"/>
                <a:gd name="T18" fmla="*/ 53 w 71"/>
                <a:gd name="T19" fmla="*/ 26 h 107"/>
                <a:gd name="T20" fmla="*/ 71 w 71"/>
                <a:gd name="T21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107">
                  <a:moveTo>
                    <a:pt x="71" y="3"/>
                  </a:moveTo>
                  <a:cubicBezTo>
                    <a:pt x="70" y="2"/>
                    <a:pt x="70" y="1"/>
                    <a:pt x="69" y="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0" y="69"/>
                    <a:pt x="3" y="80"/>
                    <a:pt x="0" y="93"/>
                  </a:cubicBezTo>
                  <a:cubicBezTo>
                    <a:pt x="2" y="97"/>
                    <a:pt x="4" y="100"/>
                    <a:pt x="7" y="104"/>
                  </a:cubicBezTo>
                  <a:cubicBezTo>
                    <a:pt x="7" y="105"/>
                    <a:pt x="8" y="106"/>
                    <a:pt x="9" y="107"/>
                  </a:cubicBezTo>
                  <a:cubicBezTo>
                    <a:pt x="7" y="92"/>
                    <a:pt x="8" y="82"/>
                    <a:pt x="11" y="77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71" y="3"/>
                    <a:pt x="71" y="3"/>
                    <a:pt x="71" y="3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4" name="Freeform 68"/>
            <p:cNvSpPr>
              <a:spLocks noEditPoints="1"/>
            </p:cNvSpPr>
            <p:nvPr/>
          </p:nvSpPr>
          <p:spPr bwMode="auto">
            <a:xfrm>
              <a:off x="927592" y="3316904"/>
              <a:ext cx="104281" cy="136367"/>
            </a:xfrm>
            <a:custGeom>
              <a:avLst/>
              <a:gdLst>
                <a:gd name="T0" fmla="*/ 76 w 76"/>
                <a:gd name="T1" fmla="*/ 12 h 105"/>
                <a:gd name="T2" fmla="*/ 74 w 76"/>
                <a:gd name="T3" fmla="*/ 0 h 105"/>
                <a:gd name="T4" fmla="*/ 55 w 76"/>
                <a:gd name="T5" fmla="*/ 23 h 105"/>
                <a:gd name="T6" fmla="*/ 56 w 76"/>
                <a:gd name="T7" fmla="*/ 36 h 105"/>
                <a:gd name="T8" fmla="*/ 44 w 76"/>
                <a:gd name="T9" fmla="*/ 27 h 105"/>
                <a:gd name="T10" fmla="*/ 29 w 76"/>
                <a:gd name="T11" fmla="*/ 47 h 105"/>
                <a:gd name="T12" fmla="*/ 27 w 76"/>
                <a:gd name="T13" fmla="*/ 63 h 105"/>
                <a:gd name="T14" fmla="*/ 24 w 76"/>
                <a:gd name="T15" fmla="*/ 59 h 105"/>
                <a:gd name="T16" fmla="*/ 18 w 76"/>
                <a:gd name="T17" fmla="*/ 67 h 105"/>
                <a:gd name="T18" fmla="*/ 14 w 76"/>
                <a:gd name="T19" fmla="*/ 59 h 105"/>
                <a:gd name="T20" fmla="*/ 5 w 76"/>
                <a:gd name="T21" fmla="*/ 73 h 105"/>
                <a:gd name="T22" fmla="*/ 5 w 76"/>
                <a:gd name="T23" fmla="*/ 100 h 105"/>
                <a:gd name="T24" fmla="*/ 7 w 76"/>
                <a:gd name="T25" fmla="*/ 105 h 105"/>
                <a:gd name="T26" fmla="*/ 27 w 76"/>
                <a:gd name="T27" fmla="*/ 70 h 105"/>
                <a:gd name="T28" fmla="*/ 52 w 76"/>
                <a:gd name="T29" fmla="*/ 43 h 105"/>
                <a:gd name="T30" fmla="*/ 76 w 76"/>
                <a:gd name="T31" fmla="*/ 12 h 105"/>
                <a:gd name="T32" fmla="*/ 44 w 76"/>
                <a:gd name="T33" fmla="*/ 29 h 105"/>
                <a:gd name="T34" fmla="*/ 47 w 76"/>
                <a:gd name="T35" fmla="*/ 30 h 105"/>
                <a:gd name="T36" fmla="*/ 33 w 76"/>
                <a:gd name="T37" fmla="*/ 47 h 105"/>
                <a:gd name="T38" fmla="*/ 29 w 76"/>
                <a:gd name="T39" fmla="*/ 59 h 105"/>
                <a:gd name="T40" fmla="*/ 31 w 76"/>
                <a:gd name="T41" fmla="*/ 47 h 105"/>
                <a:gd name="T42" fmla="*/ 44 w 76"/>
                <a:gd name="T43" fmla="*/ 29 h 105"/>
                <a:gd name="T44" fmla="*/ 14 w 76"/>
                <a:gd name="T45" fmla="*/ 62 h 105"/>
                <a:gd name="T46" fmla="*/ 15 w 76"/>
                <a:gd name="T47" fmla="*/ 65 h 105"/>
                <a:gd name="T48" fmla="*/ 5 w 76"/>
                <a:gd name="T49" fmla="*/ 95 h 105"/>
                <a:gd name="T50" fmla="*/ 4 w 76"/>
                <a:gd name="T51" fmla="*/ 79 h 105"/>
                <a:gd name="T52" fmla="*/ 14 w 76"/>
                <a:gd name="T53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105">
                  <a:moveTo>
                    <a:pt x="76" y="12"/>
                  </a:moveTo>
                  <a:cubicBezTo>
                    <a:pt x="74" y="9"/>
                    <a:pt x="74" y="5"/>
                    <a:pt x="74" y="0"/>
                  </a:cubicBezTo>
                  <a:cubicBezTo>
                    <a:pt x="66" y="7"/>
                    <a:pt x="59" y="14"/>
                    <a:pt x="55" y="2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80"/>
                    <a:pt x="0" y="89"/>
                    <a:pt x="5" y="100"/>
                  </a:cubicBezTo>
                  <a:cubicBezTo>
                    <a:pt x="5" y="101"/>
                    <a:pt x="6" y="103"/>
                    <a:pt x="7" y="105"/>
                  </a:cubicBezTo>
                  <a:cubicBezTo>
                    <a:pt x="10" y="92"/>
                    <a:pt x="17" y="81"/>
                    <a:pt x="27" y="70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76" y="12"/>
                    <a:pt x="76" y="12"/>
                    <a:pt x="76" y="12"/>
                  </a:cubicBezTo>
                  <a:close/>
                  <a:moveTo>
                    <a:pt x="44" y="29"/>
                  </a:moveTo>
                  <a:cubicBezTo>
                    <a:pt x="47" y="30"/>
                    <a:pt x="47" y="30"/>
                    <a:pt x="47" y="3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14" y="62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7" y="74"/>
                    <a:pt x="4" y="84"/>
                    <a:pt x="5" y="95"/>
                  </a:cubicBezTo>
                  <a:cubicBezTo>
                    <a:pt x="2" y="90"/>
                    <a:pt x="2" y="85"/>
                    <a:pt x="4" y="79"/>
                  </a:cubicBezTo>
                  <a:cubicBezTo>
                    <a:pt x="7" y="73"/>
                    <a:pt x="10" y="67"/>
                    <a:pt x="14" y="6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5" name="Freeform 69"/>
            <p:cNvSpPr/>
            <p:nvPr/>
          </p:nvSpPr>
          <p:spPr bwMode="auto">
            <a:xfrm>
              <a:off x="966554" y="3354720"/>
              <a:ext cx="25211" cy="38962"/>
            </a:xfrm>
            <a:custGeom>
              <a:avLst/>
              <a:gdLst>
                <a:gd name="T0" fmla="*/ 22 w 22"/>
                <a:gd name="T1" fmla="*/ 1 h 34"/>
                <a:gd name="T2" fmla="*/ 18 w 22"/>
                <a:gd name="T3" fmla="*/ 0 h 34"/>
                <a:gd name="T4" fmla="*/ 3 w 22"/>
                <a:gd name="T5" fmla="*/ 20 h 34"/>
                <a:gd name="T6" fmla="*/ 0 w 22"/>
                <a:gd name="T7" fmla="*/ 34 h 34"/>
                <a:gd name="T8" fmla="*/ 5 w 22"/>
                <a:gd name="T9" fmla="*/ 20 h 34"/>
                <a:gd name="T10" fmla="*/ 22 w 22"/>
                <a:gd name="T11" fmla="*/ 1 h 34"/>
                <a:gd name="T12" fmla="*/ 22 w 22"/>
                <a:gd name="T1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4">
                  <a:moveTo>
                    <a:pt x="22" y="1"/>
                  </a:moveTo>
                  <a:lnTo>
                    <a:pt x="18" y="0"/>
                  </a:lnTo>
                  <a:lnTo>
                    <a:pt x="3" y="20"/>
                  </a:lnTo>
                  <a:lnTo>
                    <a:pt x="0" y="34"/>
                  </a:lnTo>
                  <a:lnTo>
                    <a:pt x="5" y="20"/>
                  </a:lnTo>
                  <a:lnTo>
                    <a:pt x="22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6" name="Freeform 70"/>
            <p:cNvSpPr/>
            <p:nvPr/>
          </p:nvSpPr>
          <p:spPr bwMode="auto">
            <a:xfrm>
              <a:off x="929884" y="3397121"/>
              <a:ext cx="18335" cy="42400"/>
            </a:xfrm>
            <a:custGeom>
              <a:avLst/>
              <a:gdLst>
                <a:gd name="T0" fmla="*/ 13 w 13"/>
                <a:gd name="T1" fmla="*/ 3 h 33"/>
                <a:gd name="T2" fmla="*/ 12 w 13"/>
                <a:gd name="T3" fmla="*/ 0 h 33"/>
                <a:gd name="T4" fmla="*/ 2 w 13"/>
                <a:gd name="T5" fmla="*/ 17 h 33"/>
                <a:gd name="T6" fmla="*/ 3 w 13"/>
                <a:gd name="T7" fmla="*/ 33 h 33"/>
                <a:gd name="T8" fmla="*/ 13 w 13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3" y="3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8" y="5"/>
                    <a:pt x="5" y="11"/>
                    <a:pt x="2" y="17"/>
                  </a:cubicBezTo>
                  <a:cubicBezTo>
                    <a:pt x="0" y="23"/>
                    <a:pt x="0" y="28"/>
                    <a:pt x="3" y="33"/>
                  </a:cubicBezTo>
                  <a:cubicBezTo>
                    <a:pt x="2" y="22"/>
                    <a:pt x="5" y="12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7" name="Freeform 71"/>
            <p:cNvSpPr/>
            <p:nvPr/>
          </p:nvSpPr>
          <p:spPr bwMode="auto">
            <a:xfrm>
              <a:off x="945927" y="3320343"/>
              <a:ext cx="41254" cy="83654"/>
            </a:xfrm>
            <a:custGeom>
              <a:avLst/>
              <a:gdLst>
                <a:gd name="T0" fmla="*/ 36 w 36"/>
                <a:gd name="T1" fmla="*/ 17 h 73"/>
                <a:gd name="T2" fmla="*/ 36 w 36"/>
                <a:gd name="T3" fmla="*/ 0 h 73"/>
                <a:gd name="T4" fmla="*/ 29 w 36"/>
                <a:gd name="T5" fmla="*/ 8 h 73"/>
                <a:gd name="T6" fmla="*/ 28 w 36"/>
                <a:gd name="T7" fmla="*/ 21 h 73"/>
                <a:gd name="T8" fmla="*/ 2 w 36"/>
                <a:gd name="T9" fmla="*/ 54 h 73"/>
                <a:gd name="T10" fmla="*/ 4 w 36"/>
                <a:gd name="T11" fmla="*/ 59 h 73"/>
                <a:gd name="T12" fmla="*/ 0 w 36"/>
                <a:gd name="T13" fmla="*/ 64 h 73"/>
                <a:gd name="T14" fmla="*/ 5 w 36"/>
                <a:gd name="T15" fmla="*/ 73 h 73"/>
                <a:gd name="T16" fmla="*/ 12 w 36"/>
                <a:gd name="T17" fmla="*/ 64 h 73"/>
                <a:gd name="T18" fmla="*/ 9 w 36"/>
                <a:gd name="T19" fmla="*/ 59 h 73"/>
                <a:gd name="T20" fmla="*/ 36 w 36"/>
                <a:gd name="T21" fmla="*/ 17 h 73"/>
                <a:gd name="T22" fmla="*/ 36 w 36"/>
                <a:gd name="T23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73">
                  <a:moveTo>
                    <a:pt x="36" y="17"/>
                  </a:moveTo>
                  <a:lnTo>
                    <a:pt x="36" y="0"/>
                  </a:lnTo>
                  <a:lnTo>
                    <a:pt x="29" y="8"/>
                  </a:lnTo>
                  <a:lnTo>
                    <a:pt x="28" y="21"/>
                  </a:lnTo>
                  <a:lnTo>
                    <a:pt x="2" y="54"/>
                  </a:lnTo>
                  <a:lnTo>
                    <a:pt x="4" y="59"/>
                  </a:lnTo>
                  <a:lnTo>
                    <a:pt x="0" y="64"/>
                  </a:lnTo>
                  <a:lnTo>
                    <a:pt x="5" y="73"/>
                  </a:lnTo>
                  <a:lnTo>
                    <a:pt x="12" y="64"/>
                  </a:lnTo>
                  <a:lnTo>
                    <a:pt x="9" y="59"/>
                  </a:lnTo>
                  <a:lnTo>
                    <a:pt x="36" y="17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8" name="Freeform 72"/>
            <p:cNvSpPr/>
            <p:nvPr/>
          </p:nvSpPr>
          <p:spPr bwMode="auto">
            <a:xfrm>
              <a:off x="987181" y="3346699"/>
              <a:ext cx="17189" cy="17189"/>
            </a:xfrm>
            <a:custGeom>
              <a:avLst/>
              <a:gdLst>
                <a:gd name="T0" fmla="*/ 14 w 15"/>
                <a:gd name="T1" fmla="*/ 0 h 15"/>
                <a:gd name="T2" fmla="*/ 4 w 15"/>
                <a:gd name="T3" fmla="*/ 0 h 15"/>
                <a:gd name="T4" fmla="*/ 0 w 15"/>
                <a:gd name="T5" fmla="*/ 5 h 15"/>
                <a:gd name="T6" fmla="*/ 15 w 15"/>
                <a:gd name="T7" fmla="*/ 15 h 15"/>
                <a:gd name="T8" fmla="*/ 14 w 15"/>
                <a:gd name="T9" fmla="*/ 0 h 15"/>
                <a:gd name="T10" fmla="*/ 14 w 1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15" y="15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9" name="Freeform 73"/>
            <p:cNvSpPr>
              <a:spLocks noEditPoints="1"/>
            </p:cNvSpPr>
            <p:nvPr/>
          </p:nvSpPr>
          <p:spPr bwMode="auto">
            <a:xfrm>
              <a:off x="943635" y="3329510"/>
              <a:ext cx="35525" cy="52713"/>
            </a:xfrm>
            <a:custGeom>
              <a:avLst/>
              <a:gdLst>
                <a:gd name="T0" fmla="*/ 30 w 31"/>
                <a:gd name="T1" fmla="*/ 13 h 46"/>
                <a:gd name="T2" fmla="*/ 31 w 31"/>
                <a:gd name="T3" fmla="*/ 0 h 46"/>
                <a:gd name="T4" fmla="*/ 25 w 31"/>
                <a:gd name="T5" fmla="*/ 7 h 46"/>
                <a:gd name="T6" fmla="*/ 0 w 31"/>
                <a:gd name="T7" fmla="*/ 34 h 46"/>
                <a:gd name="T8" fmla="*/ 2 w 31"/>
                <a:gd name="T9" fmla="*/ 40 h 46"/>
                <a:gd name="T10" fmla="*/ 2 w 31"/>
                <a:gd name="T11" fmla="*/ 43 h 46"/>
                <a:gd name="T12" fmla="*/ 4 w 31"/>
                <a:gd name="T13" fmla="*/ 46 h 46"/>
                <a:gd name="T14" fmla="*/ 30 w 31"/>
                <a:gd name="T15" fmla="*/ 13 h 46"/>
                <a:gd name="T16" fmla="*/ 30 w 31"/>
                <a:gd name="T17" fmla="*/ 13 h 46"/>
                <a:gd name="T18" fmla="*/ 29 w 31"/>
                <a:gd name="T19" fmla="*/ 6 h 46"/>
                <a:gd name="T20" fmla="*/ 28 w 31"/>
                <a:gd name="T21" fmla="*/ 10 h 46"/>
                <a:gd name="T22" fmla="*/ 4 w 31"/>
                <a:gd name="T23" fmla="*/ 39 h 46"/>
                <a:gd name="T24" fmla="*/ 2 w 31"/>
                <a:gd name="T25" fmla="*/ 34 h 46"/>
                <a:gd name="T26" fmla="*/ 29 w 31"/>
                <a:gd name="T27" fmla="*/ 6 h 46"/>
                <a:gd name="T28" fmla="*/ 29 w 31"/>
                <a:gd name="T29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6">
                  <a:moveTo>
                    <a:pt x="30" y="13"/>
                  </a:moveTo>
                  <a:lnTo>
                    <a:pt x="31" y="0"/>
                  </a:lnTo>
                  <a:lnTo>
                    <a:pt x="25" y="7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2" y="43"/>
                  </a:lnTo>
                  <a:lnTo>
                    <a:pt x="4" y="46"/>
                  </a:lnTo>
                  <a:lnTo>
                    <a:pt x="30" y="13"/>
                  </a:lnTo>
                  <a:lnTo>
                    <a:pt x="30" y="13"/>
                  </a:lnTo>
                  <a:close/>
                  <a:moveTo>
                    <a:pt x="29" y="6"/>
                  </a:moveTo>
                  <a:lnTo>
                    <a:pt x="28" y="10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2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0" name="Freeform 74"/>
            <p:cNvSpPr/>
            <p:nvPr/>
          </p:nvSpPr>
          <p:spPr bwMode="auto">
            <a:xfrm>
              <a:off x="945927" y="3336385"/>
              <a:ext cx="30941" cy="37816"/>
            </a:xfrm>
            <a:custGeom>
              <a:avLst/>
              <a:gdLst>
                <a:gd name="T0" fmla="*/ 26 w 27"/>
                <a:gd name="T1" fmla="*/ 4 h 33"/>
                <a:gd name="T2" fmla="*/ 27 w 27"/>
                <a:gd name="T3" fmla="*/ 0 h 33"/>
                <a:gd name="T4" fmla="*/ 0 w 27"/>
                <a:gd name="T5" fmla="*/ 28 h 33"/>
                <a:gd name="T6" fmla="*/ 2 w 27"/>
                <a:gd name="T7" fmla="*/ 33 h 33"/>
                <a:gd name="T8" fmla="*/ 26 w 27"/>
                <a:gd name="T9" fmla="*/ 4 h 33"/>
                <a:gd name="T10" fmla="*/ 26 w 27"/>
                <a:gd name="T1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3">
                  <a:moveTo>
                    <a:pt x="26" y="4"/>
                  </a:moveTo>
                  <a:lnTo>
                    <a:pt x="27" y="0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1" name="Freeform 75"/>
            <p:cNvSpPr/>
            <p:nvPr/>
          </p:nvSpPr>
          <p:spPr bwMode="auto">
            <a:xfrm>
              <a:off x="935613" y="3350136"/>
              <a:ext cx="137513" cy="236064"/>
            </a:xfrm>
            <a:custGeom>
              <a:avLst/>
              <a:gdLst>
                <a:gd name="T0" fmla="*/ 75 w 100"/>
                <a:gd name="T1" fmla="*/ 17 h 182"/>
                <a:gd name="T2" fmla="*/ 80 w 100"/>
                <a:gd name="T3" fmla="*/ 26 h 182"/>
                <a:gd name="T4" fmla="*/ 26 w 100"/>
                <a:gd name="T5" fmla="*/ 67 h 182"/>
                <a:gd name="T6" fmla="*/ 10 w 100"/>
                <a:gd name="T7" fmla="*/ 98 h 182"/>
                <a:gd name="T8" fmla="*/ 10 w 100"/>
                <a:gd name="T9" fmla="*/ 108 h 182"/>
                <a:gd name="T10" fmla="*/ 3 w 100"/>
                <a:gd name="T11" fmla="*/ 140 h 182"/>
                <a:gd name="T12" fmla="*/ 1 w 100"/>
                <a:gd name="T13" fmla="*/ 175 h 182"/>
                <a:gd name="T14" fmla="*/ 31 w 100"/>
                <a:gd name="T15" fmla="*/ 159 h 182"/>
                <a:gd name="T16" fmla="*/ 25 w 100"/>
                <a:gd name="T17" fmla="*/ 140 h 182"/>
                <a:gd name="T18" fmla="*/ 32 w 100"/>
                <a:gd name="T19" fmla="*/ 126 h 182"/>
                <a:gd name="T20" fmla="*/ 55 w 100"/>
                <a:gd name="T21" fmla="*/ 121 h 182"/>
                <a:gd name="T22" fmla="*/ 63 w 100"/>
                <a:gd name="T23" fmla="*/ 102 h 182"/>
                <a:gd name="T24" fmla="*/ 100 w 100"/>
                <a:gd name="T25" fmla="*/ 6 h 182"/>
                <a:gd name="T26" fmla="*/ 95 w 100"/>
                <a:gd name="T27" fmla="*/ 0 h 182"/>
                <a:gd name="T28" fmla="*/ 89 w 100"/>
                <a:gd name="T29" fmla="*/ 12 h 182"/>
                <a:gd name="T30" fmla="*/ 75 w 100"/>
                <a:gd name="T31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82">
                  <a:moveTo>
                    <a:pt x="75" y="17"/>
                  </a:moveTo>
                  <a:cubicBezTo>
                    <a:pt x="80" y="26"/>
                    <a:pt x="80" y="26"/>
                    <a:pt x="80" y="26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16" y="78"/>
                    <a:pt x="11" y="88"/>
                    <a:pt x="10" y="98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0" y="155"/>
                    <a:pt x="0" y="166"/>
                    <a:pt x="1" y="175"/>
                  </a:cubicBezTo>
                  <a:cubicBezTo>
                    <a:pt x="13" y="182"/>
                    <a:pt x="23" y="177"/>
                    <a:pt x="31" y="159"/>
                  </a:cubicBezTo>
                  <a:cubicBezTo>
                    <a:pt x="26" y="153"/>
                    <a:pt x="24" y="147"/>
                    <a:pt x="25" y="140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0" y="82"/>
                    <a:pt x="72" y="50"/>
                    <a:pt x="100" y="6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75" y="17"/>
                    <a:pt x="75" y="17"/>
                    <a:pt x="75" y="17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2" name="Freeform 76"/>
            <p:cNvSpPr/>
            <p:nvPr/>
          </p:nvSpPr>
          <p:spPr bwMode="auto">
            <a:xfrm>
              <a:off x="904673" y="3344408"/>
              <a:ext cx="183351" cy="300237"/>
            </a:xfrm>
            <a:custGeom>
              <a:avLst/>
              <a:gdLst>
                <a:gd name="T0" fmla="*/ 102 w 133"/>
                <a:gd name="T1" fmla="*/ 31 h 232"/>
                <a:gd name="T2" fmla="*/ 97 w 133"/>
                <a:gd name="T3" fmla="*/ 22 h 232"/>
                <a:gd name="T4" fmla="*/ 111 w 133"/>
                <a:gd name="T5" fmla="*/ 17 h 232"/>
                <a:gd name="T6" fmla="*/ 117 w 133"/>
                <a:gd name="T7" fmla="*/ 5 h 232"/>
                <a:gd name="T8" fmla="*/ 122 w 133"/>
                <a:gd name="T9" fmla="*/ 11 h 232"/>
                <a:gd name="T10" fmla="*/ 85 w 133"/>
                <a:gd name="T11" fmla="*/ 107 h 232"/>
                <a:gd name="T12" fmla="*/ 77 w 133"/>
                <a:gd name="T13" fmla="*/ 126 h 232"/>
                <a:gd name="T14" fmla="*/ 54 w 133"/>
                <a:gd name="T15" fmla="*/ 131 h 232"/>
                <a:gd name="T16" fmla="*/ 81 w 133"/>
                <a:gd name="T17" fmla="*/ 141 h 232"/>
                <a:gd name="T18" fmla="*/ 90 w 133"/>
                <a:gd name="T19" fmla="*/ 112 h 232"/>
                <a:gd name="T20" fmla="*/ 101 w 133"/>
                <a:gd name="T21" fmla="*/ 64 h 232"/>
                <a:gd name="T22" fmla="*/ 133 w 133"/>
                <a:gd name="T23" fmla="*/ 10 h 232"/>
                <a:gd name="T24" fmla="*/ 125 w 133"/>
                <a:gd name="T25" fmla="*/ 4 h 232"/>
                <a:gd name="T26" fmla="*/ 113 w 133"/>
                <a:gd name="T27" fmla="*/ 0 h 232"/>
                <a:gd name="T28" fmla="*/ 108 w 133"/>
                <a:gd name="T29" fmla="*/ 12 h 232"/>
                <a:gd name="T30" fmla="*/ 90 w 133"/>
                <a:gd name="T31" fmla="*/ 18 h 232"/>
                <a:gd name="T32" fmla="*/ 97 w 133"/>
                <a:gd name="T33" fmla="*/ 29 h 232"/>
                <a:gd name="T34" fmla="*/ 57 w 133"/>
                <a:gd name="T35" fmla="*/ 58 h 232"/>
                <a:gd name="T36" fmla="*/ 32 w 133"/>
                <a:gd name="T37" fmla="*/ 98 h 232"/>
                <a:gd name="T38" fmla="*/ 30 w 133"/>
                <a:gd name="T39" fmla="*/ 95 h 232"/>
                <a:gd name="T40" fmla="*/ 30 w 133"/>
                <a:gd name="T41" fmla="*/ 106 h 232"/>
                <a:gd name="T42" fmla="*/ 9 w 133"/>
                <a:gd name="T43" fmla="*/ 65 h 232"/>
                <a:gd name="T44" fmla="*/ 31 w 133"/>
                <a:gd name="T45" fmla="*/ 29 h 232"/>
                <a:gd name="T46" fmla="*/ 30 w 133"/>
                <a:gd name="T47" fmla="*/ 27 h 232"/>
                <a:gd name="T48" fmla="*/ 7 w 133"/>
                <a:gd name="T49" fmla="*/ 63 h 232"/>
                <a:gd name="T50" fmla="*/ 11 w 133"/>
                <a:gd name="T51" fmla="*/ 86 h 232"/>
                <a:gd name="T52" fmla="*/ 30 w 133"/>
                <a:gd name="T53" fmla="*/ 111 h 232"/>
                <a:gd name="T54" fmla="*/ 30 w 133"/>
                <a:gd name="T55" fmla="*/ 115 h 232"/>
                <a:gd name="T56" fmla="*/ 23 w 133"/>
                <a:gd name="T57" fmla="*/ 146 h 232"/>
                <a:gd name="T58" fmla="*/ 20 w 133"/>
                <a:gd name="T59" fmla="*/ 175 h 232"/>
                <a:gd name="T60" fmla="*/ 15 w 133"/>
                <a:gd name="T61" fmla="*/ 187 h 232"/>
                <a:gd name="T62" fmla="*/ 11 w 133"/>
                <a:gd name="T63" fmla="*/ 166 h 232"/>
                <a:gd name="T64" fmla="*/ 22 w 133"/>
                <a:gd name="T65" fmla="*/ 145 h 232"/>
                <a:gd name="T66" fmla="*/ 20 w 133"/>
                <a:gd name="T67" fmla="*/ 138 h 232"/>
                <a:gd name="T68" fmla="*/ 20 w 133"/>
                <a:gd name="T69" fmla="*/ 146 h 232"/>
                <a:gd name="T70" fmla="*/ 11 w 133"/>
                <a:gd name="T71" fmla="*/ 163 h 232"/>
                <a:gd name="T72" fmla="*/ 10 w 133"/>
                <a:gd name="T73" fmla="*/ 159 h 232"/>
                <a:gd name="T74" fmla="*/ 20 w 133"/>
                <a:gd name="T75" fmla="*/ 138 h 232"/>
                <a:gd name="T76" fmla="*/ 20 w 133"/>
                <a:gd name="T77" fmla="*/ 124 h 232"/>
                <a:gd name="T78" fmla="*/ 12 w 133"/>
                <a:gd name="T79" fmla="*/ 108 h 232"/>
                <a:gd name="T80" fmla="*/ 7 w 133"/>
                <a:gd name="T81" fmla="*/ 101 h 232"/>
                <a:gd name="T82" fmla="*/ 2 w 133"/>
                <a:gd name="T83" fmla="*/ 84 h 232"/>
                <a:gd name="T84" fmla="*/ 0 w 133"/>
                <a:gd name="T85" fmla="*/ 91 h 232"/>
                <a:gd name="T86" fmla="*/ 11 w 133"/>
                <a:gd name="T87" fmla="*/ 114 h 232"/>
                <a:gd name="T88" fmla="*/ 1 w 133"/>
                <a:gd name="T89" fmla="*/ 153 h 232"/>
                <a:gd name="T90" fmla="*/ 8 w 133"/>
                <a:gd name="T91" fmla="*/ 232 h 232"/>
                <a:gd name="T92" fmla="*/ 12 w 133"/>
                <a:gd name="T93" fmla="*/ 228 h 232"/>
                <a:gd name="T94" fmla="*/ 21 w 133"/>
                <a:gd name="T95" fmla="*/ 228 h 232"/>
                <a:gd name="T96" fmla="*/ 19 w 133"/>
                <a:gd name="T97" fmla="*/ 225 h 232"/>
                <a:gd name="T98" fmla="*/ 23 w 133"/>
                <a:gd name="T99" fmla="*/ 220 h 232"/>
                <a:gd name="T100" fmla="*/ 17 w 133"/>
                <a:gd name="T101" fmla="*/ 199 h 232"/>
                <a:gd name="T102" fmla="*/ 23 w 133"/>
                <a:gd name="T103" fmla="*/ 180 h 232"/>
                <a:gd name="T104" fmla="*/ 25 w 133"/>
                <a:gd name="T105" fmla="*/ 145 h 232"/>
                <a:gd name="T106" fmla="*/ 32 w 133"/>
                <a:gd name="T107" fmla="*/ 113 h 232"/>
                <a:gd name="T108" fmla="*/ 32 w 133"/>
                <a:gd name="T109" fmla="*/ 103 h 232"/>
                <a:gd name="T110" fmla="*/ 48 w 133"/>
                <a:gd name="T111" fmla="*/ 72 h 232"/>
                <a:gd name="T112" fmla="*/ 102 w 133"/>
                <a:gd name="T113" fmla="*/ 3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3" h="232">
                  <a:moveTo>
                    <a:pt x="102" y="31"/>
                  </a:moveTo>
                  <a:cubicBezTo>
                    <a:pt x="97" y="22"/>
                    <a:pt x="97" y="22"/>
                    <a:pt x="97" y="22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94" y="55"/>
                    <a:pt x="82" y="87"/>
                    <a:pt x="85" y="107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82" y="131"/>
                    <a:pt x="85" y="121"/>
                    <a:pt x="90" y="112"/>
                  </a:cubicBezTo>
                  <a:cubicBezTo>
                    <a:pt x="91" y="96"/>
                    <a:pt x="95" y="80"/>
                    <a:pt x="101" y="64"/>
                  </a:cubicBezTo>
                  <a:cubicBezTo>
                    <a:pt x="109" y="38"/>
                    <a:pt x="119" y="20"/>
                    <a:pt x="133" y="10"/>
                  </a:cubicBezTo>
                  <a:cubicBezTo>
                    <a:pt x="131" y="7"/>
                    <a:pt x="128" y="5"/>
                    <a:pt x="125" y="4"/>
                  </a:cubicBezTo>
                  <a:cubicBezTo>
                    <a:pt x="121" y="2"/>
                    <a:pt x="117" y="0"/>
                    <a:pt x="113" y="0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41" y="67"/>
                    <a:pt x="33" y="80"/>
                    <a:pt x="32" y="98"/>
                  </a:cubicBezTo>
                  <a:cubicBezTo>
                    <a:pt x="31" y="97"/>
                    <a:pt x="30" y="96"/>
                    <a:pt x="30" y="95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15" y="91"/>
                    <a:pt x="8" y="77"/>
                    <a:pt x="9" y="65"/>
                  </a:cubicBezTo>
                  <a:cubicBezTo>
                    <a:pt x="14" y="53"/>
                    <a:pt x="21" y="41"/>
                    <a:pt x="31" y="29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6" y="72"/>
                    <a:pt x="7" y="80"/>
                    <a:pt x="11" y="86"/>
                  </a:cubicBezTo>
                  <a:cubicBezTo>
                    <a:pt x="15" y="95"/>
                    <a:pt x="21" y="103"/>
                    <a:pt x="30" y="111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0" y="156"/>
                    <a:pt x="20" y="166"/>
                    <a:pt x="20" y="175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9" y="119"/>
                    <a:pt x="17" y="114"/>
                    <a:pt x="12" y="108"/>
                  </a:cubicBezTo>
                  <a:cubicBezTo>
                    <a:pt x="11" y="106"/>
                    <a:pt x="9" y="103"/>
                    <a:pt x="7" y="101"/>
                  </a:cubicBezTo>
                  <a:cubicBezTo>
                    <a:pt x="4" y="95"/>
                    <a:pt x="2" y="90"/>
                    <a:pt x="2" y="84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8" y="232"/>
                    <a:pt x="8" y="232"/>
                    <a:pt x="8" y="232"/>
                  </a:cubicBezTo>
                  <a:cubicBezTo>
                    <a:pt x="12" y="228"/>
                    <a:pt x="12" y="228"/>
                    <a:pt x="12" y="228"/>
                  </a:cubicBezTo>
                  <a:cubicBezTo>
                    <a:pt x="21" y="228"/>
                    <a:pt x="21" y="228"/>
                    <a:pt x="21" y="228"/>
                  </a:cubicBezTo>
                  <a:cubicBezTo>
                    <a:pt x="20" y="227"/>
                    <a:pt x="19" y="226"/>
                    <a:pt x="19" y="225"/>
                  </a:cubicBezTo>
                  <a:cubicBezTo>
                    <a:pt x="23" y="220"/>
                    <a:pt x="23" y="220"/>
                    <a:pt x="23" y="220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2" y="171"/>
                    <a:pt x="22" y="160"/>
                    <a:pt x="25" y="145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3" y="93"/>
                    <a:pt x="38" y="83"/>
                    <a:pt x="48" y="72"/>
                  </a:cubicBezTo>
                  <a:cubicBezTo>
                    <a:pt x="102" y="31"/>
                    <a:pt x="102" y="31"/>
                    <a:pt x="102" y="31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3" name="Freeform 77"/>
            <p:cNvSpPr/>
            <p:nvPr/>
          </p:nvSpPr>
          <p:spPr bwMode="auto">
            <a:xfrm>
              <a:off x="921862" y="3369619"/>
              <a:ext cx="16043" cy="33233"/>
            </a:xfrm>
            <a:custGeom>
              <a:avLst/>
              <a:gdLst>
                <a:gd name="T0" fmla="*/ 12 w 12"/>
                <a:gd name="T1" fmla="*/ 0 h 25"/>
                <a:gd name="T2" fmla="*/ 6 w 12"/>
                <a:gd name="T3" fmla="*/ 6 h 25"/>
                <a:gd name="T4" fmla="*/ 0 w 12"/>
                <a:gd name="T5" fmla="*/ 25 h 25"/>
                <a:gd name="T6" fmla="*/ 12 w 12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5">
                  <a:moveTo>
                    <a:pt x="12" y="0"/>
                  </a:moveTo>
                  <a:cubicBezTo>
                    <a:pt x="10" y="1"/>
                    <a:pt x="8" y="3"/>
                    <a:pt x="6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16"/>
                    <a:pt x="11" y="8"/>
                    <a:pt x="12" y="0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4" name="Freeform 78"/>
            <p:cNvSpPr/>
            <p:nvPr/>
          </p:nvSpPr>
          <p:spPr bwMode="auto">
            <a:xfrm>
              <a:off x="917278" y="3368472"/>
              <a:ext cx="28649" cy="44692"/>
            </a:xfrm>
            <a:custGeom>
              <a:avLst/>
              <a:gdLst>
                <a:gd name="T0" fmla="*/ 19 w 21"/>
                <a:gd name="T1" fmla="*/ 0 h 34"/>
                <a:gd name="T2" fmla="*/ 15 w 21"/>
                <a:gd name="T3" fmla="*/ 1 h 34"/>
                <a:gd name="T4" fmla="*/ 3 w 21"/>
                <a:gd name="T5" fmla="*/ 26 h 34"/>
                <a:gd name="T6" fmla="*/ 0 w 21"/>
                <a:gd name="T7" fmla="*/ 34 h 34"/>
                <a:gd name="T8" fmla="*/ 21 w 21"/>
                <a:gd name="T9" fmla="*/ 5 h 34"/>
                <a:gd name="T10" fmla="*/ 19 w 21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4">
                  <a:moveTo>
                    <a:pt x="19" y="0"/>
                  </a:moveTo>
                  <a:cubicBezTo>
                    <a:pt x="18" y="0"/>
                    <a:pt x="16" y="1"/>
                    <a:pt x="15" y="1"/>
                  </a:cubicBezTo>
                  <a:cubicBezTo>
                    <a:pt x="14" y="9"/>
                    <a:pt x="10" y="17"/>
                    <a:pt x="3" y="2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0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5" name="Freeform 79"/>
            <p:cNvSpPr/>
            <p:nvPr/>
          </p:nvSpPr>
          <p:spPr bwMode="auto">
            <a:xfrm>
              <a:off x="906965" y="3375348"/>
              <a:ext cx="38962" cy="210853"/>
            </a:xfrm>
            <a:custGeom>
              <a:avLst/>
              <a:gdLst>
                <a:gd name="T0" fmla="*/ 29 w 29"/>
                <a:gd name="T1" fmla="*/ 3 h 163"/>
                <a:gd name="T2" fmla="*/ 29 w 29"/>
                <a:gd name="T3" fmla="*/ 0 h 163"/>
                <a:gd name="T4" fmla="*/ 8 w 29"/>
                <a:gd name="T5" fmla="*/ 29 h 163"/>
                <a:gd name="T6" fmla="*/ 6 w 29"/>
                <a:gd name="T7" fmla="*/ 32 h 163"/>
                <a:gd name="T8" fmla="*/ 1 w 29"/>
                <a:gd name="T9" fmla="*/ 60 h 163"/>
                <a:gd name="T10" fmla="*/ 6 w 29"/>
                <a:gd name="T11" fmla="*/ 77 h 163"/>
                <a:gd name="T12" fmla="*/ 11 w 29"/>
                <a:gd name="T13" fmla="*/ 84 h 163"/>
                <a:gd name="T14" fmla="*/ 19 w 29"/>
                <a:gd name="T15" fmla="*/ 100 h 163"/>
                <a:gd name="T16" fmla="*/ 19 w 29"/>
                <a:gd name="T17" fmla="*/ 114 h 163"/>
                <a:gd name="T18" fmla="*/ 21 w 29"/>
                <a:gd name="T19" fmla="*/ 121 h 163"/>
                <a:gd name="T20" fmla="*/ 10 w 29"/>
                <a:gd name="T21" fmla="*/ 142 h 163"/>
                <a:gd name="T22" fmla="*/ 14 w 29"/>
                <a:gd name="T23" fmla="*/ 163 h 163"/>
                <a:gd name="T24" fmla="*/ 19 w 29"/>
                <a:gd name="T25" fmla="*/ 151 h 163"/>
                <a:gd name="T26" fmla="*/ 22 w 29"/>
                <a:gd name="T27" fmla="*/ 122 h 163"/>
                <a:gd name="T28" fmla="*/ 29 w 29"/>
                <a:gd name="T29" fmla="*/ 91 h 163"/>
                <a:gd name="T30" fmla="*/ 29 w 29"/>
                <a:gd name="T31" fmla="*/ 87 h 163"/>
                <a:gd name="T32" fmla="*/ 10 w 29"/>
                <a:gd name="T33" fmla="*/ 62 h 163"/>
                <a:gd name="T34" fmla="*/ 6 w 29"/>
                <a:gd name="T35" fmla="*/ 39 h 163"/>
                <a:gd name="T36" fmla="*/ 29 w 29"/>
                <a:gd name="T37" fmla="*/ 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63">
                  <a:moveTo>
                    <a:pt x="29" y="3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" y="41"/>
                    <a:pt x="0" y="51"/>
                    <a:pt x="1" y="60"/>
                  </a:cubicBezTo>
                  <a:cubicBezTo>
                    <a:pt x="1" y="66"/>
                    <a:pt x="3" y="71"/>
                    <a:pt x="6" y="77"/>
                  </a:cubicBezTo>
                  <a:cubicBezTo>
                    <a:pt x="8" y="79"/>
                    <a:pt x="10" y="82"/>
                    <a:pt x="11" y="84"/>
                  </a:cubicBezTo>
                  <a:cubicBezTo>
                    <a:pt x="16" y="90"/>
                    <a:pt x="18" y="95"/>
                    <a:pt x="19" y="100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9" y="151"/>
                    <a:pt x="19" y="151"/>
                    <a:pt x="19" y="151"/>
                  </a:cubicBezTo>
                  <a:cubicBezTo>
                    <a:pt x="19" y="142"/>
                    <a:pt x="19" y="132"/>
                    <a:pt x="22" y="122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0" y="79"/>
                    <a:pt x="14" y="71"/>
                    <a:pt x="10" y="62"/>
                  </a:cubicBezTo>
                  <a:cubicBezTo>
                    <a:pt x="6" y="56"/>
                    <a:pt x="5" y="48"/>
                    <a:pt x="6" y="39"/>
                  </a:cubicBezTo>
                  <a:cubicBezTo>
                    <a:pt x="29" y="3"/>
                    <a:pt x="29" y="3"/>
                    <a:pt x="29" y="3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6" name="Freeform 80"/>
            <p:cNvSpPr/>
            <p:nvPr/>
          </p:nvSpPr>
          <p:spPr bwMode="auto">
            <a:xfrm>
              <a:off x="916132" y="3382223"/>
              <a:ext cx="34378" cy="99697"/>
            </a:xfrm>
            <a:custGeom>
              <a:avLst/>
              <a:gdLst>
                <a:gd name="T0" fmla="*/ 13 w 25"/>
                <a:gd name="T1" fmla="*/ 23 h 77"/>
                <a:gd name="T2" fmla="*/ 22 w 25"/>
                <a:gd name="T3" fmla="*/ 9 h 77"/>
                <a:gd name="T4" fmla="*/ 25 w 25"/>
                <a:gd name="T5" fmla="*/ 5 h 77"/>
                <a:gd name="T6" fmla="*/ 23 w 25"/>
                <a:gd name="T7" fmla="*/ 0 h 77"/>
                <a:gd name="T8" fmla="*/ 1 w 25"/>
                <a:gd name="T9" fmla="*/ 36 h 77"/>
                <a:gd name="T10" fmla="*/ 22 w 25"/>
                <a:gd name="T11" fmla="*/ 77 h 77"/>
                <a:gd name="T12" fmla="*/ 22 w 25"/>
                <a:gd name="T13" fmla="*/ 66 h 77"/>
                <a:gd name="T14" fmla="*/ 15 w 25"/>
                <a:gd name="T15" fmla="*/ 55 h 77"/>
                <a:gd name="T16" fmla="*/ 13 w 25"/>
                <a:gd name="T17" fmla="*/ 50 h 77"/>
                <a:gd name="T18" fmla="*/ 13 w 25"/>
                <a:gd name="T19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3" y="23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2"/>
                    <a:pt x="6" y="24"/>
                    <a:pt x="1" y="36"/>
                  </a:cubicBezTo>
                  <a:cubicBezTo>
                    <a:pt x="0" y="48"/>
                    <a:pt x="7" y="62"/>
                    <a:pt x="22" y="77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9" y="62"/>
                    <a:pt x="17" y="59"/>
                    <a:pt x="15" y="55"/>
                  </a:cubicBezTo>
                  <a:cubicBezTo>
                    <a:pt x="14" y="53"/>
                    <a:pt x="13" y="51"/>
                    <a:pt x="13" y="50"/>
                  </a:cubicBezTo>
                  <a:cubicBezTo>
                    <a:pt x="8" y="39"/>
                    <a:pt x="8" y="30"/>
                    <a:pt x="13" y="23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7" name="Freeform 81"/>
            <p:cNvSpPr>
              <a:spLocks noEditPoints="1"/>
            </p:cNvSpPr>
            <p:nvPr/>
          </p:nvSpPr>
          <p:spPr bwMode="auto">
            <a:xfrm>
              <a:off x="882900" y="3462440"/>
              <a:ext cx="37816" cy="199394"/>
            </a:xfrm>
            <a:custGeom>
              <a:avLst/>
              <a:gdLst>
                <a:gd name="T0" fmla="*/ 17 w 27"/>
                <a:gd name="T1" fmla="*/ 62 h 154"/>
                <a:gd name="T2" fmla="*/ 27 w 27"/>
                <a:gd name="T3" fmla="*/ 23 h 154"/>
                <a:gd name="T4" fmla="*/ 16 w 27"/>
                <a:gd name="T5" fmla="*/ 0 h 154"/>
                <a:gd name="T6" fmla="*/ 2 w 27"/>
                <a:gd name="T7" fmla="*/ 54 h 154"/>
                <a:gd name="T8" fmla="*/ 8 w 27"/>
                <a:gd name="T9" fmla="*/ 147 h 154"/>
                <a:gd name="T10" fmla="*/ 10 w 27"/>
                <a:gd name="T11" fmla="*/ 154 h 154"/>
                <a:gd name="T12" fmla="*/ 24 w 27"/>
                <a:gd name="T13" fmla="*/ 141 h 154"/>
                <a:gd name="T14" fmla="*/ 17 w 27"/>
                <a:gd name="T15" fmla="*/ 62 h 154"/>
                <a:gd name="T16" fmla="*/ 17 w 27"/>
                <a:gd name="T17" fmla="*/ 7 h 154"/>
                <a:gd name="T18" fmla="*/ 19 w 27"/>
                <a:gd name="T19" fmla="*/ 13 h 154"/>
                <a:gd name="T20" fmla="*/ 9 w 27"/>
                <a:gd name="T21" fmla="*/ 55 h 154"/>
                <a:gd name="T22" fmla="*/ 9 w 27"/>
                <a:gd name="T23" fmla="*/ 106 h 154"/>
                <a:gd name="T24" fmla="*/ 15 w 27"/>
                <a:gd name="T25" fmla="*/ 146 h 154"/>
                <a:gd name="T26" fmla="*/ 11 w 27"/>
                <a:gd name="T27" fmla="*/ 149 h 154"/>
                <a:gd name="T28" fmla="*/ 5 w 27"/>
                <a:gd name="T29" fmla="*/ 103 h 154"/>
                <a:gd name="T30" fmla="*/ 5 w 27"/>
                <a:gd name="T31" fmla="*/ 54 h 154"/>
                <a:gd name="T32" fmla="*/ 17 w 27"/>
                <a:gd name="T33" fmla="*/ 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154">
                  <a:moveTo>
                    <a:pt x="17" y="62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87"/>
                    <a:pt x="2" y="118"/>
                    <a:pt x="8" y="147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17" y="62"/>
                    <a:pt x="17" y="62"/>
                    <a:pt x="17" y="62"/>
                  </a:cubicBezTo>
                  <a:close/>
                  <a:moveTo>
                    <a:pt x="17" y="7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7" y="70"/>
                    <a:pt x="7" y="87"/>
                    <a:pt x="9" y="106"/>
                  </a:cubicBezTo>
                  <a:cubicBezTo>
                    <a:pt x="15" y="146"/>
                    <a:pt x="15" y="146"/>
                    <a:pt x="15" y="146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4" y="85"/>
                    <a:pt x="4" y="69"/>
                    <a:pt x="5" y="54"/>
                  </a:cubicBezTo>
                  <a:cubicBezTo>
                    <a:pt x="17" y="7"/>
                    <a:pt x="17" y="7"/>
                    <a:pt x="17" y="7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8" name="Freeform 82"/>
            <p:cNvSpPr/>
            <p:nvPr/>
          </p:nvSpPr>
          <p:spPr bwMode="auto">
            <a:xfrm>
              <a:off x="888630" y="3471606"/>
              <a:ext cx="20627" cy="183351"/>
            </a:xfrm>
            <a:custGeom>
              <a:avLst/>
              <a:gdLst>
                <a:gd name="T0" fmla="*/ 15 w 15"/>
                <a:gd name="T1" fmla="*/ 6 h 142"/>
                <a:gd name="T2" fmla="*/ 13 w 15"/>
                <a:gd name="T3" fmla="*/ 0 h 142"/>
                <a:gd name="T4" fmla="*/ 1 w 15"/>
                <a:gd name="T5" fmla="*/ 47 h 142"/>
                <a:gd name="T6" fmla="*/ 1 w 15"/>
                <a:gd name="T7" fmla="*/ 96 h 142"/>
                <a:gd name="T8" fmla="*/ 7 w 15"/>
                <a:gd name="T9" fmla="*/ 142 h 142"/>
                <a:gd name="T10" fmla="*/ 11 w 15"/>
                <a:gd name="T11" fmla="*/ 139 h 142"/>
                <a:gd name="T12" fmla="*/ 5 w 15"/>
                <a:gd name="T13" fmla="*/ 99 h 142"/>
                <a:gd name="T14" fmla="*/ 5 w 15"/>
                <a:gd name="T15" fmla="*/ 48 h 142"/>
                <a:gd name="T16" fmla="*/ 15 w 15"/>
                <a:gd name="T17" fmla="*/ 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2">
                  <a:moveTo>
                    <a:pt x="15" y="6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62"/>
                    <a:pt x="0" y="78"/>
                    <a:pt x="1" y="96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3" y="80"/>
                    <a:pt x="3" y="63"/>
                    <a:pt x="5" y="48"/>
                  </a:cubicBezTo>
                  <a:cubicBezTo>
                    <a:pt x="15" y="6"/>
                    <a:pt x="15" y="6"/>
                    <a:pt x="1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9" name="Freeform 83"/>
            <p:cNvSpPr/>
            <p:nvPr/>
          </p:nvSpPr>
          <p:spPr bwMode="auto">
            <a:xfrm>
              <a:off x="918424" y="3523174"/>
              <a:ext cx="13751" cy="32086"/>
            </a:xfrm>
            <a:custGeom>
              <a:avLst/>
              <a:gdLst>
                <a:gd name="T0" fmla="*/ 12 w 12"/>
                <a:gd name="T1" fmla="*/ 9 h 28"/>
                <a:gd name="T2" fmla="*/ 12 w 12"/>
                <a:gd name="T3" fmla="*/ 0 h 28"/>
                <a:gd name="T4" fmla="*/ 0 w 12"/>
                <a:gd name="T5" fmla="*/ 24 h 28"/>
                <a:gd name="T6" fmla="*/ 2 w 12"/>
                <a:gd name="T7" fmla="*/ 28 h 28"/>
                <a:gd name="T8" fmla="*/ 12 w 12"/>
                <a:gd name="T9" fmla="*/ 9 h 28"/>
                <a:gd name="T10" fmla="*/ 12 w 12"/>
                <a:gd name="T1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8">
                  <a:moveTo>
                    <a:pt x="12" y="9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12" y="9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0" name="Freeform 84"/>
            <p:cNvSpPr/>
            <p:nvPr/>
          </p:nvSpPr>
          <p:spPr bwMode="auto">
            <a:xfrm>
              <a:off x="928737" y="3577033"/>
              <a:ext cx="35525" cy="52713"/>
            </a:xfrm>
            <a:custGeom>
              <a:avLst/>
              <a:gdLst>
                <a:gd name="T0" fmla="*/ 6 w 26"/>
                <a:gd name="T1" fmla="*/ 0 h 40"/>
                <a:gd name="T2" fmla="*/ 0 w 26"/>
                <a:gd name="T3" fmla="*/ 19 h 40"/>
                <a:gd name="T4" fmla="*/ 6 w 26"/>
                <a:gd name="T5" fmla="*/ 40 h 40"/>
                <a:gd name="T6" fmla="*/ 26 w 26"/>
                <a:gd name="T7" fmla="*/ 15 h 40"/>
                <a:gd name="T8" fmla="*/ 6 w 26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0">
                  <a:moveTo>
                    <a:pt x="6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5" y="17"/>
                    <a:pt x="8" y="12"/>
                    <a:pt x="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1" name="Freeform 85"/>
            <p:cNvSpPr>
              <a:spLocks noEditPoints="1"/>
            </p:cNvSpPr>
            <p:nvPr/>
          </p:nvSpPr>
          <p:spPr bwMode="auto">
            <a:xfrm>
              <a:off x="892067" y="3640060"/>
              <a:ext cx="46984" cy="60735"/>
            </a:xfrm>
            <a:custGeom>
              <a:avLst/>
              <a:gdLst>
                <a:gd name="T0" fmla="*/ 4 w 35"/>
                <a:gd name="T1" fmla="*/ 17 h 47"/>
                <a:gd name="T2" fmla="*/ 0 w 35"/>
                <a:gd name="T3" fmla="*/ 20 h 47"/>
                <a:gd name="T4" fmla="*/ 1 w 35"/>
                <a:gd name="T5" fmla="*/ 23 h 47"/>
                <a:gd name="T6" fmla="*/ 16 w 35"/>
                <a:gd name="T7" fmla="*/ 9 h 47"/>
                <a:gd name="T8" fmla="*/ 9 w 35"/>
                <a:gd name="T9" fmla="*/ 19 h 47"/>
                <a:gd name="T10" fmla="*/ 7 w 35"/>
                <a:gd name="T11" fmla="*/ 22 h 47"/>
                <a:gd name="T12" fmla="*/ 6 w 35"/>
                <a:gd name="T13" fmla="*/ 27 h 47"/>
                <a:gd name="T14" fmla="*/ 11 w 35"/>
                <a:gd name="T15" fmla="*/ 26 h 47"/>
                <a:gd name="T16" fmla="*/ 9 w 35"/>
                <a:gd name="T17" fmla="*/ 30 h 47"/>
                <a:gd name="T18" fmla="*/ 9 w 35"/>
                <a:gd name="T19" fmla="*/ 31 h 47"/>
                <a:gd name="T20" fmla="*/ 11 w 35"/>
                <a:gd name="T21" fmla="*/ 34 h 47"/>
                <a:gd name="T22" fmla="*/ 14 w 35"/>
                <a:gd name="T23" fmla="*/ 31 h 47"/>
                <a:gd name="T24" fmla="*/ 17 w 35"/>
                <a:gd name="T25" fmla="*/ 31 h 47"/>
                <a:gd name="T26" fmla="*/ 14 w 35"/>
                <a:gd name="T27" fmla="*/ 35 h 47"/>
                <a:gd name="T28" fmla="*/ 15 w 35"/>
                <a:gd name="T29" fmla="*/ 39 h 47"/>
                <a:gd name="T30" fmla="*/ 20 w 35"/>
                <a:gd name="T31" fmla="*/ 35 h 47"/>
                <a:gd name="T32" fmla="*/ 23 w 35"/>
                <a:gd name="T33" fmla="*/ 35 h 47"/>
                <a:gd name="T34" fmla="*/ 19 w 35"/>
                <a:gd name="T35" fmla="*/ 40 h 47"/>
                <a:gd name="T36" fmla="*/ 17 w 35"/>
                <a:gd name="T37" fmla="*/ 44 h 47"/>
                <a:gd name="T38" fmla="*/ 20 w 35"/>
                <a:gd name="T39" fmla="*/ 47 h 47"/>
                <a:gd name="T40" fmla="*/ 35 w 35"/>
                <a:gd name="T41" fmla="*/ 22 h 47"/>
                <a:gd name="T42" fmla="*/ 31 w 35"/>
                <a:gd name="T43" fmla="*/ 0 h 47"/>
                <a:gd name="T44" fmla="*/ 22 w 35"/>
                <a:gd name="T45" fmla="*/ 0 h 47"/>
                <a:gd name="T46" fmla="*/ 18 w 35"/>
                <a:gd name="T47" fmla="*/ 4 h 47"/>
                <a:gd name="T48" fmla="*/ 4 w 35"/>
                <a:gd name="T49" fmla="*/ 17 h 47"/>
                <a:gd name="T50" fmla="*/ 30 w 35"/>
                <a:gd name="T51" fmla="*/ 1 h 47"/>
                <a:gd name="T52" fmla="*/ 29 w 35"/>
                <a:gd name="T53" fmla="*/ 3 h 47"/>
                <a:gd name="T54" fmla="*/ 23 w 35"/>
                <a:gd name="T55" fmla="*/ 5 h 47"/>
                <a:gd name="T56" fmla="*/ 10 w 35"/>
                <a:gd name="T57" fmla="*/ 24 h 47"/>
                <a:gd name="T58" fmla="*/ 7 w 35"/>
                <a:gd name="T59" fmla="*/ 24 h 47"/>
                <a:gd name="T60" fmla="*/ 18 w 35"/>
                <a:gd name="T61" fmla="*/ 9 h 47"/>
                <a:gd name="T62" fmla="*/ 15 w 35"/>
                <a:gd name="T63" fmla="*/ 7 h 47"/>
                <a:gd name="T64" fmla="*/ 22 w 35"/>
                <a:gd name="T65" fmla="*/ 1 h 47"/>
                <a:gd name="T66" fmla="*/ 30 w 35"/>
                <a:gd name="T6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7">
                  <a:moveTo>
                    <a:pt x="4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3"/>
                    <a:pt x="1" y="2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4"/>
                    <a:pt x="5" y="25"/>
                    <a:pt x="6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8"/>
                    <a:pt x="10" y="29"/>
                    <a:pt x="9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3"/>
                    <a:pt x="10" y="34"/>
                    <a:pt x="11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5" y="34"/>
                    <a:pt x="14" y="35"/>
                  </a:cubicBezTo>
                  <a:cubicBezTo>
                    <a:pt x="14" y="37"/>
                    <a:pt x="14" y="38"/>
                    <a:pt x="15" y="39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7"/>
                    <a:pt x="20" y="38"/>
                    <a:pt x="19" y="40"/>
                  </a:cubicBezTo>
                  <a:cubicBezTo>
                    <a:pt x="18" y="41"/>
                    <a:pt x="17" y="43"/>
                    <a:pt x="17" y="44"/>
                  </a:cubicBezTo>
                  <a:cubicBezTo>
                    <a:pt x="17" y="45"/>
                    <a:pt x="18" y="46"/>
                    <a:pt x="20" y="47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8" y="11"/>
                    <a:pt x="14" y="18"/>
                    <a:pt x="10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2" name="Freeform 86"/>
            <p:cNvSpPr/>
            <p:nvPr/>
          </p:nvSpPr>
          <p:spPr bwMode="auto">
            <a:xfrm>
              <a:off x="901235" y="3641205"/>
              <a:ext cx="30941" cy="29794"/>
            </a:xfrm>
            <a:custGeom>
              <a:avLst/>
              <a:gdLst>
                <a:gd name="T0" fmla="*/ 22 w 23"/>
                <a:gd name="T1" fmla="*/ 2 h 23"/>
                <a:gd name="T2" fmla="*/ 23 w 23"/>
                <a:gd name="T3" fmla="*/ 0 h 23"/>
                <a:gd name="T4" fmla="*/ 15 w 23"/>
                <a:gd name="T5" fmla="*/ 0 h 23"/>
                <a:gd name="T6" fmla="*/ 8 w 23"/>
                <a:gd name="T7" fmla="*/ 6 h 23"/>
                <a:gd name="T8" fmla="*/ 11 w 23"/>
                <a:gd name="T9" fmla="*/ 8 h 23"/>
                <a:gd name="T10" fmla="*/ 0 w 23"/>
                <a:gd name="T11" fmla="*/ 23 h 23"/>
                <a:gd name="T12" fmla="*/ 3 w 23"/>
                <a:gd name="T13" fmla="*/ 23 h 23"/>
                <a:gd name="T14" fmla="*/ 16 w 23"/>
                <a:gd name="T15" fmla="*/ 4 h 23"/>
                <a:gd name="T16" fmla="*/ 22 w 23"/>
                <a:gd name="T1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22" y="2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7" y="17"/>
                    <a:pt x="11" y="10"/>
                    <a:pt x="16" y="4"/>
                  </a:cubicBezTo>
                  <a:cubicBezTo>
                    <a:pt x="22" y="2"/>
                    <a:pt x="22" y="2"/>
                    <a:pt x="22" y="2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3" name="Freeform 87"/>
            <p:cNvSpPr>
              <a:spLocks noEditPoints="1"/>
            </p:cNvSpPr>
            <p:nvPr/>
          </p:nvSpPr>
          <p:spPr bwMode="auto">
            <a:xfrm>
              <a:off x="931029" y="3357013"/>
              <a:ext cx="156994" cy="303675"/>
            </a:xfrm>
            <a:custGeom>
              <a:avLst/>
              <a:gdLst>
                <a:gd name="T0" fmla="*/ 0 w 114"/>
                <a:gd name="T1" fmla="*/ 215 h 234"/>
                <a:gd name="T2" fmla="*/ 2 w 114"/>
                <a:gd name="T3" fmla="*/ 218 h 234"/>
                <a:gd name="T4" fmla="*/ 16 w 114"/>
                <a:gd name="T5" fmla="*/ 234 h 234"/>
                <a:gd name="T6" fmla="*/ 93 w 114"/>
                <a:gd name="T7" fmla="*/ 109 h 234"/>
                <a:gd name="T8" fmla="*/ 114 w 114"/>
                <a:gd name="T9" fmla="*/ 0 h 234"/>
                <a:gd name="T10" fmla="*/ 82 w 114"/>
                <a:gd name="T11" fmla="*/ 54 h 234"/>
                <a:gd name="T12" fmla="*/ 71 w 114"/>
                <a:gd name="T13" fmla="*/ 102 h 234"/>
                <a:gd name="T14" fmla="*/ 62 w 114"/>
                <a:gd name="T15" fmla="*/ 131 h 234"/>
                <a:gd name="T16" fmla="*/ 62 w 114"/>
                <a:gd name="T17" fmla="*/ 136 h 234"/>
                <a:gd name="T18" fmla="*/ 48 w 114"/>
                <a:gd name="T19" fmla="*/ 151 h 234"/>
                <a:gd name="T20" fmla="*/ 44 w 114"/>
                <a:gd name="T21" fmla="*/ 160 h 234"/>
                <a:gd name="T22" fmla="*/ 24 w 114"/>
                <a:gd name="T23" fmla="*/ 185 h 234"/>
                <a:gd name="T24" fmla="*/ 4 w 114"/>
                <a:gd name="T25" fmla="*/ 210 h 234"/>
                <a:gd name="T26" fmla="*/ 0 w 114"/>
                <a:gd name="T27" fmla="*/ 215 h 234"/>
                <a:gd name="T28" fmla="*/ 7 w 114"/>
                <a:gd name="T29" fmla="*/ 220 h 234"/>
                <a:gd name="T30" fmla="*/ 3 w 114"/>
                <a:gd name="T31" fmla="*/ 215 h 234"/>
                <a:gd name="T32" fmla="*/ 47 w 114"/>
                <a:gd name="T33" fmla="*/ 161 h 234"/>
                <a:gd name="T34" fmla="*/ 64 w 114"/>
                <a:gd name="T35" fmla="*/ 138 h 234"/>
                <a:gd name="T36" fmla="*/ 74 w 114"/>
                <a:gd name="T37" fmla="*/ 104 h 234"/>
                <a:gd name="T38" fmla="*/ 86 w 114"/>
                <a:gd name="T39" fmla="*/ 50 h 234"/>
                <a:gd name="T40" fmla="*/ 112 w 114"/>
                <a:gd name="T41" fmla="*/ 5 h 234"/>
                <a:gd name="T42" fmla="*/ 90 w 114"/>
                <a:gd name="T43" fmla="*/ 52 h 234"/>
                <a:gd name="T44" fmla="*/ 77 w 114"/>
                <a:gd name="T45" fmla="*/ 105 h 234"/>
                <a:gd name="T46" fmla="*/ 67 w 114"/>
                <a:gd name="T47" fmla="*/ 141 h 234"/>
                <a:gd name="T48" fmla="*/ 51 w 114"/>
                <a:gd name="T49" fmla="*/ 164 h 234"/>
                <a:gd name="T50" fmla="*/ 7 w 114"/>
                <a:gd name="T51" fmla="*/ 22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234">
                  <a:moveTo>
                    <a:pt x="0" y="215"/>
                  </a:moveTo>
                  <a:cubicBezTo>
                    <a:pt x="0" y="216"/>
                    <a:pt x="1" y="217"/>
                    <a:pt x="2" y="218"/>
                  </a:cubicBezTo>
                  <a:cubicBezTo>
                    <a:pt x="6" y="224"/>
                    <a:pt x="11" y="230"/>
                    <a:pt x="16" y="234"/>
                  </a:cubicBezTo>
                  <a:cubicBezTo>
                    <a:pt x="51" y="198"/>
                    <a:pt x="76" y="156"/>
                    <a:pt x="93" y="109"/>
                  </a:cubicBezTo>
                  <a:cubicBezTo>
                    <a:pt x="103" y="75"/>
                    <a:pt x="110" y="38"/>
                    <a:pt x="114" y="0"/>
                  </a:cubicBezTo>
                  <a:cubicBezTo>
                    <a:pt x="100" y="10"/>
                    <a:pt x="90" y="28"/>
                    <a:pt x="82" y="54"/>
                  </a:cubicBezTo>
                  <a:cubicBezTo>
                    <a:pt x="76" y="70"/>
                    <a:pt x="72" y="86"/>
                    <a:pt x="71" y="102"/>
                  </a:cubicBezTo>
                  <a:cubicBezTo>
                    <a:pt x="66" y="111"/>
                    <a:pt x="63" y="121"/>
                    <a:pt x="62" y="131"/>
                  </a:cubicBezTo>
                  <a:cubicBezTo>
                    <a:pt x="62" y="133"/>
                    <a:pt x="62" y="134"/>
                    <a:pt x="62" y="136"/>
                  </a:cubicBezTo>
                  <a:cubicBezTo>
                    <a:pt x="56" y="140"/>
                    <a:pt x="51" y="145"/>
                    <a:pt x="48" y="151"/>
                  </a:cubicBezTo>
                  <a:cubicBezTo>
                    <a:pt x="46" y="154"/>
                    <a:pt x="45" y="157"/>
                    <a:pt x="44" y="160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4" y="210"/>
                    <a:pt x="4" y="210"/>
                    <a:pt x="4" y="210"/>
                  </a:cubicBezTo>
                  <a:cubicBezTo>
                    <a:pt x="0" y="215"/>
                    <a:pt x="0" y="215"/>
                    <a:pt x="0" y="215"/>
                  </a:cubicBezTo>
                  <a:close/>
                  <a:moveTo>
                    <a:pt x="7" y="220"/>
                  </a:moveTo>
                  <a:cubicBezTo>
                    <a:pt x="3" y="215"/>
                    <a:pt x="3" y="215"/>
                    <a:pt x="3" y="215"/>
                  </a:cubicBezTo>
                  <a:cubicBezTo>
                    <a:pt x="47" y="161"/>
                    <a:pt x="47" y="161"/>
                    <a:pt x="47" y="161"/>
                  </a:cubicBezTo>
                  <a:cubicBezTo>
                    <a:pt x="50" y="151"/>
                    <a:pt x="55" y="144"/>
                    <a:pt x="64" y="138"/>
                  </a:cubicBezTo>
                  <a:cubicBezTo>
                    <a:pt x="64" y="126"/>
                    <a:pt x="68" y="114"/>
                    <a:pt x="74" y="104"/>
                  </a:cubicBezTo>
                  <a:cubicBezTo>
                    <a:pt x="74" y="86"/>
                    <a:pt x="79" y="68"/>
                    <a:pt x="86" y="50"/>
                  </a:cubicBezTo>
                  <a:cubicBezTo>
                    <a:pt x="92" y="30"/>
                    <a:pt x="100" y="15"/>
                    <a:pt x="112" y="5"/>
                  </a:cubicBezTo>
                  <a:cubicBezTo>
                    <a:pt x="101" y="20"/>
                    <a:pt x="94" y="35"/>
                    <a:pt x="90" y="52"/>
                  </a:cubicBezTo>
                  <a:cubicBezTo>
                    <a:pt x="83" y="68"/>
                    <a:pt x="79" y="86"/>
                    <a:pt x="77" y="105"/>
                  </a:cubicBezTo>
                  <a:cubicBezTo>
                    <a:pt x="72" y="116"/>
                    <a:pt x="69" y="127"/>
                    <a:pt x="67" y="141"/>
                  </a:cubicBezTo>
                  <a:cubicBezTo>
                    <a:pt x="59" y="147"/>
                    <a:pt x="53" y="155"/>
                    <a:pt x="51" y="164"/>
                  </a:cubicBezTo>
                  <a:cubicBezTo>
                    <a:pt x="7" y="220"/>
                    <a:pt x="7" y="220"/>
                    <a:pt x="7" y="220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4" name="Freeform 88"/>
            <p:cNvSpPr/>
            <p:nvPr/>
          </p:nvSpPr>
          <p:spPr bwMode="auto">
            <a:xfrm>
              <a:off x="935613" y="3363889"/>
              <a:ext cx="148972" cy="278464"/>
            </a:xfrm>
            <a:custGeom>
              <a:avLst/>
              <a:gdLst>
                <a:gd name="T0" fmla="*/ 0 w 109"/>
                <a:gd name="T1" fmla="*/ 210 h 215"/>
                <a:gd name="T2" fmla="*/ 4 w 109"/>
                <a:gd name="T3" fmla="*/ 215 h 215"/>
                <a:gd name="T4" fmla="*/ 48 w 109"/>
                <a:gd name="T5" fmla="*/ 159 h 215"/>
                <a:gd name="T6" fmla="*/ 64 w 109"/>
                <a:gd name="T7" fmla="*/ 136 h 215"/>
                <a:gd name="T8" fmla="*/ 74 w 109"/>
                <a:gd name="T9" fmla="*/ 100 h 215"/>
                <a:gd name="T10" fmla="*/ 87 w 109"/>
                <a:gd name="T11" fmla="*/ 47 h 215"/>
                <a:gd name="T12" fmla="*/ 109 w 109"/>
                <a:gd name="T13" fmla="*/ 0 h 215"/>
                <a:gd name="T14" fmla="*/ 83 w 109"/>
                <a:gd name="T15" fmla="*/ 45 h 215"/>
                <a:gd name="T16" fmla="*/ 71 w 109"/>
                <a:gd name="T17" fmla="*/ 99 h 215"/>
                <a:gd name="T18" fmla="*/ 61 w 109"/>
                <a:gd name="T19" fmla="*/ 133 h 215"/>
                <a:gd name="T20" fmla="*/ 44 w 109"/>
                <a:gd name="T21" fmla="*/ 156 h 215"/>
                <a:gd name="T22" fmla="*/ 0 w 109"/>
                <a:gd name="T23" fmla="*/ 21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15">
                  <a:moveTo>
                    <a:pt x="0" y="210"/>
                  </a:moveTo>
                  <a:cubicBezTo>
                    <a:pt x="4" y="215"/>
                    <a:pt x="4" y="215"/>
                    <a:pt x="4" y="215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50" y="150"/>
                    <a:pt x="56" y="142"/>
                    <a:pt x="64" y="136"/>
                  </a:cubicBezTo>
                  <a:cubicBezTo>
                    <a:pt x="66" y="122"/>
                    <a:pt x="69" y="111"/>
                    <a:pt x="74" y="100"/>
                  </a:cubicBezTo>
                  <a:cubicBezTo>
                    <a:pt x="76" y="81"/>
                    <a:pt x="80" y="63"/>
                    <a:pt x="87" y="47"/>
                  </a:cubicBezTo>
                  <a:cubicBezTo>
                    <a:pt x="91" y="30"/>
                    <a:pt x="98" y="15"/>
                    <a:pt x="109" y="0"/>
                  </a:cubicBezTo>
                  <a:cubicBezTo>
                    <a:pt x="97" y="10"/>
                    <a:pt x="89" y="25"/>
                    <a:pt x="83" y="45"/>
                  </a:cubicBezTo>
                  <a:cubicBezTo>
                    <a:pt x="76" y="63"/>
                    <a:pt x="71" y="81"/>
                    <a:pt x="71" y="99"/>
                  </a:cubicBezTo>
                  <a:cubicBezTo>
                    <a:pt x="65" y="109"/>
                    <a:pt x="61" y="121"/>
                    <a:pt x="61" y="133"/>
                  </a:cubicBezTo>
                  <a:cubicBezTo>
                    <a:pt x="52" y="139"/>
                    <a:pt x="47" y="146"/>
                    <a:pt x="44" y="156"/>
                  </a:cubicBezTo>
                  <a:cubicBezTo>
                    <a:pt x="0" y="210"/>
                    <a:pt x="0" y="210"/>
                    <a:pt x="0" y="2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5" name="Freeform 89"/>
            <p:cNvSpPr/>
            <p:nvPr/>
          </p:nvSpPr>
          <p:spPr bwMode="auto">
            <a:xfrm>
              <a:off x="893214" y="3651519"/>
              <a:ext cx="20627" cy="20627"/>
            </a:xfrm>
            <a:custGeom>
              <a:avLst/>
              <a:gdLst>
                <a:gd name="T0" fmla="*/ 8 w 15"/>
                <a:gd name="T1" fmla="*/ 10 h 16"/>
                <a:gd name="T2" fmla="*/ 15 w 15"/>
                <a:gd name="T3" fmla="*/ 0 h 16"/>
                <a:gd name="T4" fmla="*/ 0 w 15"/>
                <a:gd name="T5" fmla="*/ 14 h 16"/>
                <a:gd name="T6" fmla="*/ 6 w 15"/>
                <a:gd name="T7" fmla="*/ 13 h 16"/>
                <a:gd name="T8" fmla="*/ 8 w 15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8" y="1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3" y="15"/>
                    <a:pt x="6" y="13"/>
                  </a:cubicBezTo>
                  <a:cubicBezTo>
                    <a:pt x="6" y="12"/>
                    <a:pt x="7" y="11"/>
                    <a:pt x="8" y="1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6" name="Freeform 90"/>
            <p:cNvSpPr/>
            <p:nvPr/>
          </p:nvSpPr>
          <p:spPr bwMode="auto">
            <a:xfrm>
              <a:off x="900089" y="3673292"/>
              <a:ext cx="6876" cy="5730"/>
            </a:xfrm>
            <a:custGeom>
              <a:avLst/>
              <a:gdLst>
                <a:gd name="T0" fmla="*/ 3 w 5"/>
                <a:gd name="T1" fmla="*/ 4 h 4"/>
                <a:gd name="T2" fmla="*/ 5 w 5"/>
                <a:gd name="T3" fmla="*/ 0 h 4"/>
                <a:gd name="T4" fmla="*/ 0 w 5"/>
                <a:gd name="T5" fmla="*/ 1 h 4"/>
                <a:gd name="T6" fmla="*/ 3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4" y="3"/>
                    <a:pt x="4" y="2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3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7" name="Freeform 91"/>
            <p:cNvSpPr/>
            <p:nvPr/>
          </p:nvSpPr>
          <p:spPr bwMode="auto">
            <a:xfrm>
              <a:off x="918424" y="3640060"/>
              <a:ext cx="57297" cy="74487"/>
            </a:xfrm>
            <a:custGeom>
              <a:avLst/>
              <a:gdLst>
                <a:gd name="T0" fmla="*/ 11 w 41"/>
                <a:gd name="T1" fmla="*/ 0 h 58"/>
                <a:gd name="T2" fmla="*/ 15 w 41"/>
                <a:gd name="T3" fmla="*/ 22 h 58"/>
                <a:gd name="T4" fmla="*/ 0 w 41"/>
                <a:gd name="T5" fmla="*/ 47 h 58"/>
                <a:gd name="T6" fmla="*/ 3 w 41"/>
                <a:gd name="T7" fmla="*/ 47 h 58"/>
                <a:gd name="T8" fmla="*/ 20 w 41"/>
                <a:gd name="T9" fmla="*/ 26 h 58"/>
                <a:gd name="T10" fmla="*/ 29 w 41"/>
                <a:gd name="T11" fmla="*/ 35 h 58"/>
                <a:gd name="T12" fmla="*/ 40 w 41"/>
                <a:gd name="T13" fmla="*/ 58 h 58"/>
                <a:gd name="T14" fmla="*/ 41 w 41"/>
                <a:gd name="T15" fmla="*/ 58 h 58"/>
                <a:gd name="T16" fmla="*/ 31 w 41"/>
                <a:gd name="T17" fmla="*/ 34 h 58"/>
                <a:gd name="T18" fmla="*/ 23 w 41"/>
                <a:gd name="T19" fmla="*/ 21 h 58"/>
                <a:gd name="T20" fmla="*/ 25 w 41"/>
                <a:gd name="T21" fmla="*/ 16 h 58"/>
                <a:gd name="T22" fmla="*/ 11 w 41"/>
                <a:gd name="T2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58">
                  <a:moveTo>
                    <a:pt x="11" y="0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1" y="47"/>
                    <a:pt x="3" y="4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0" y="12"/>
                    <a:pt x="15" y="6"/>
                    <a:pt x="11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8" name="Freeform 92"/>
            <p:cNvSpPr>
              <a:spLocks noEditPoints="1"/>
            </p:cNvSpPr>
            <p:nvPr/>
          </p:nvSpPr>
          <p:spPr bwMode="auto">
            <a:xfrm>
              <a:off x="952803" y="3357013"/>
              <a:ext cx="148972" cy="315134"/>
            </a:xfrm>
            <a:custGeom>
              <a:avLst/>
              <a:gdLst>
                <a:gd name="T0" fmla="*/ 83 w 108"/>
                <a:gd name="T1" fmla="*/ 140 h 243"/>
                <a:gd name="T2" fmla="*/ 97 w 108"/>
                <a:gd name="T3" fmla="*/ 98 h 243"/>
                <a:gd name="T4" fmla="*/ 98 w 108"/>
                <a:gd name="T5" fmla="*/ 0 h 243"/>
                <a:gd name="T6" fmla="*/ 77 w 108"/>
                <a:gd name="T7" fmla="*/ 109 h 243"/>
                <a:gd name="T8" fmla="*/ 0 w 108"/>
                <a:gd name="T9" fmla="*/ 234 h 243"/>
                <a:gd name="T10" fmla="*/ 14 w 108"/>
                <a:gd name="T11" fmla="*/ 243 h 243"/>
                <a:gd name="T12" fmla="*/ 44 w 108"/>
                <a:gd name="T13" fmla="*/ 210 h 243"/>
                <a:gd name="T14" fmla="*/ 55 w 108"/>
                <a:gd name="T15" fmla="*/ 194 h 243"/>
                <a:gd name="T16" fmla="*/ 82 w 108"/>
                <a:gd name="T17" fmla="*/ 203 h 243"/>
                <a:gd name="T18" fmla="*/ 76 w 108"/>
                <a:gd name="T19" fmla="*/ 157 h 243"/>
                <a:gd name="T20" fmla="*/ 83 w 108"/>
                <a:gd name="T21" fmla="*/ 140 h 243"/>
                <a:gd name="T22" fmla="*/ 70 w 108"/>
                <a:gd name="T23" fmla="*/ 169 h 243"/>
                <a:gd name="T24" fmla="*/ 70 w 108"/>
                <a:gd name="T25" fmla="*/ 190 h 243"/>
                <a:gd name="T26" fmla="*/ 61 w 108"/>
                <a:gd name="T27" fmla="*/ 186 h 243"/>
                <a:gd name="T28" fmla="*/ 70 w 108"/>
                <a:gd name="T29" fmla="*/ 16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243">
                  <a:moveTo>
                    <a:pt x="83" y="140"/>
                  </a:moveTo>
                  <a:cubicBezTo>
                    <a:pt x="97" y="98"/>
                    <a:pt x="97" y="98"/>
                    <a:pt x="97" y="98"/>
                  </a:cubicBezTo>
                  <a:cubicBezTo>
                    <a:pt x="107" y="54"/>
                    <a:pt x="108" y="21"/>
                    <a:pt x="98" y="0"/>
                  </a:cubicBezTo>
                  <a:cubicBezTo>
                    <a:pt x="94" y="38"/>
                    <a:pt x="87" y="75"/>
                    <a:pt x="77" y="109"/>
                  </a:cubicBezTo>
                  <a:cubicBezTo>
                    <a:pt x="60" y="156"/>
                    <a:pt x="35" y="198"/>
                    <a:pt x="0" y="234"/>
                  </a:cubicBezTo>
                  <a:cubicBezTo>
                    <a:pt x="4" y="238"/>
                    <a:pt x="9" y="241"/>
                    <a:pt x="14" y="243"/>
                  </a:cubicBezTo>
                  <a:cubicBezTo>
                    <a:pt x="25" y="233"/>
                    <a:pt x="35" y="222"/>
                    <a:pt x="44" y="210"/>
                  </a:cubicBezTo>
                  <a:cubicBezTo>
                    <a:pt x="48" y="205"/>
                    <a:pt x="52" y="200"/>
                    <a:pt x="55" y="194"/>
                  </a:cubicBezTo>
                  <a:cubicBezTo>
                    <a:pt x="82" y="203"/>
                    <a:pt x="82" y="203"/>
                    <a:pt x="82" y="203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9" y="152"/>
                    <a:pt x="81" y="146"/>
                    <a:pt x="83" y="140"/>
                  </a:cubicBezTo>
                  <a:close/>
                  <a:moveTo>
                    <a:pt x="70" y="169"/>
                  </a:moveTo>
                  <a:cubicBezTo>
                    <a:pt x="70" y="190"/>
                    <a:pt x="70" y="190"/>
                    <a:pt x="70" y="190"/>
                  </a:cubicBezTo>
                  <a:cubicBezTo>
                    <a:pt x="61" y="186"/>
                    <a:pt x="61" y="186"/>
                    <a:pt x="61" y="186"/>
                  </a:cubicBezTo>
                  <a:cubicBezTo>
                    <a:pt x="64" y="181"/>
                    <a:pt x="67" y="175"/>
                    <a:pt x="70" y="169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9" name="Freeform 93"/>
            <p:cNvSpPr/>
            <p:nvPr/>
          </p:nvSpPr>
          <p:spPr bwMode="auto">
            <a:xfrm>
              <a:off x="1036456" y="3575887"/>
              <a:ext cx="12606" cy="27503"/>
            </a:xfrm>
            <a:custGeom>
              <a:avLst/>
              <a:gdLst>
                <a:gd name="T0" fmla="*/ 9 w 9"/>
                <a:gd name="T1" fmla="*/ 21 h 21"/>
                <a:gd name="T2" fmla="*/ 9 w 9"/>
                <a:gd name="T3" fmla="*/ 0 h 21"/>
                <a:gd name="T4" fmla="*/ 0 w 9"/>
                <a:gd name="T5" fmla="*/ 17 h 21"/>
                <a:gd name="T6" fmla="*/ 9 w 9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2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6"/>
                    <a:pt x="3" y="12"/>
                    <a:pt x="0" y="17"/>
                  </a:cubicBezTo>
                  <a:cubicBezTo>
                    <a:pt x="9" y="21"/>
                    <a:pt x="9" y="21"/>
                    <a:pt x="9" y="21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0" name="Freeform 94"/>
            <p:cNvSpPr/>
            <p:nvPr/>
          </p:nvSpPr>
          <p:spPr bwMode="auto">
            <a:xfrm>
              <a:off x="936759" y="3514007"/>
              <a:ext cx="80216" cy="85946"/>
            </a:xfrm>
            <a:custGeom>
              <a:avLst/>
              <a:gdLst>
                <a:gd name="T0" fmla="*/ 28 w 58"/>
                <a:gd name="T1" fmla="*/ 14 h 66"/>
                <a:gd name="T2" fmla="*/ 31 w 58"/>
                <a:gd name="T3" fmla="*/ 0 h 66"/>
                <a:gd name="T4" fmla="*/ 24 w 58"/>
                <a:gd name="T5" fmla="*/ 14 h 66"/>
                <a:gd name="T6" fmla="*/ 30 w 58"/>
                <a:gd name="T7" fmla="*/ 33 h 66"/>
                <a:gd name="T8" fmla="*/ 0 w 58"/>
                <a:gd name="T9" fmla="*/ 49 h 66"/>
                <a:gd name="T10" fmla="*/ 20 w 58"/>
                <a:gd name="T11" fmla="*/ 64 h 66"/>
                <a:gd name="T12" fmla="*/ 40 w 58"/>
                <a:gd name="T13" fmla="*/ 39 h 66"/>
                <a:gd name="T14" fmla="*/ 44 w 58"/>
                <a:gd name="T15" fmla="*/ 30 h 66"/>
                <a:gd name="T16" fmla="*/ 58 w 58"/>
                <a:gd name="T17" fmla="*/ 15 h 66"/>
                <a:gd name="T18" fmla="*/ 58 w 58"/>
                <a:gd name="T19" fmla="*/ 10 h 66"/>
                <a:gd name="T20" fmla="*/ 27 w 58"/>
                <a:gd name="T21" fmla="*/ 18 h 66"/>
                <a:gd name="T22" fmla="*/ 28 w 58"/>
                <a:gd name="T23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66">
                  <a:moveTo>
                    <a:pt x="28" y="14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21"/>
                    <a:pt x="25" y="27"/>
                    <a:pt x="30" y="33"/>
                  </a:cubicBezTo>
                  <a:cubicBezTo>
                    <a:pt x="22" y="51"/>
                    <a:pt x="12" y="56"/>
                    <a:pt x="0" y="49"/>
                  </a:cubicBezTo>
                  <a:cubicBezTo>
                    <a:pt x="2" y="61"/>
                    <a:pt x="9" y="66"/>
                    <a:pt x="20" y="64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1" y="36"/>
                    <a:pt x="42" y="33"/>
                    <a:pt x="44" y="30"/>
                  </a:cubicBezTo>
                  <a:cubicBezTo>
                    <a:pt x="47" y="24"/>
                    <a:pt x="52" y="19"/>
                    <a:pt x="58" y="15"/>
                  </a:cubicBezTo>
                  <a:cubicBezTo>
                    <a:pt x="58" y="13"/>
                    <a:pt x="58" y="12"/>
                    <a:pt x="58" y="10"/>
                  </a:cubicBezTo>
                  <a:cubicBezTo>
                    <a:pt x="47" y="23"/>
                    <a:pt x="37" y="26"/>
                    <a:pt x="27" y="18"/>
                  </a:cubicBezTo>
                  <a:cubicBezTo>
                    <a:pt x="27" y="17"/>
                    <a:pt x="27" y="15"/>
                    <a:pt x="28" y="14"/>
                  </a:cubicBezTo>
                  <a:close/>
                </a:path>
              </a:pathLst>
            </a:custGeom>
            <a:solidFill>
              <a:srgbClr val="D6C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1" name="Freeform 95"/>
            <p:cNvSpPr>
              <a:spLocks noEditPoints="1"/>
            </p:cNvSpPr>
            <p:nvPr/>
          </p:nvSpPr>
          <p:spPr bwMode="auto">
            <a:xfrm>
              <a:off x="973430" y="3514007"/>
              <a:ext cx="43546" cy="33233"/>
            </a:xfrm>
            <a:custGeom>
              <a:avLst/>
              <a:gdLst>
                <a:gd name="T0" fmla="*/ 4 w 31"/>
                <a:gd name="T1" fmla="*/ 0 h 26"/>
                <a:gd name="T2" fmla="*/ 1 w 31"/>
                <a:gd name="T3" fmla="*/ 14 h 26"/>
                <a:gd name="T4" fmla="*/ 0 w 31"/>
                <a:gd name="T5" fmla="*/ 18 h 26"/>
                <a:gd name="T6" fmla="*/ 31 w 31"/>
                <a:gd name="T7" fmla="*/ 10 h 26"/>
                <a:gd name="T8" fmla="*/ 4 w 31"/>
                <a:gd name="T9" fmla="*/ 0 h 26"/>
                <a:gd name="T10" fmla="*/ 2 w 31"/>
                <a:gd name="T11" fmla="*/ 17 h 26"/>
                <a:gd name="T12" fmla="*/ 5 w 31"/>
                <a:gd name="T13" fmla="*/ 3 h 26"/>
                <a:gd name="T14" fmla="*/ 29 w 31"/>
                <a:gd name="T15" fmla="*/ 11 h 26"/>
                <a:gd name="T16" fmla="*/ 28 w 31"/>
                <a:gd name="T17" fmla="*/ 12 h 26"/>
                <a:gd name="T18" fmla="*/ 7 w 31"/>
                <a:gd name="T19" fmla="*/ 6 h 26"/>
                <a:gd name="T20" fmla="*/ 2 w 31"/>
                <a:gd name="T2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6">
                  <a:moveTo>
                    <a:pt x="4" y="0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0" y="26"/>
                    <a:pt x="20" y="23"/>
                    <a:pt x="31" y="10"/>
                  </a:cubicBezTo>
                  <a:cubicBezTo>
                    <a:pt x="4" y="0"/>
                    <a:pt x="4" y="0"/>
                    <a:pt x="4" y="0"/>
                  </a:cubicBezTo>
                  <a:close/>
                  <a:moveTo>
                    <a:pt x="2" y="1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F3F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2" name="Freeform 96"/>
            <p:cNvSpPr/>
            <p:nvPr/>
          </p:nvSpPr>
          <p:spPr bwMode="auto">
            <a:xfrm>
              <a:off x="976867" y="3517444"/>
              <a:ext cx="36670" cy="18335"/>
            </a:xfrm>
            <a:custGeom>
              <a:avLst/>
              <a:gdLst>
                <a:gd name="T0" fmla="*/ 3 w 32"/>
                <a:gd name="T1" fmla="*/ 0 h 16"/>
                <a:gd name="T2" fmla="*/ 0 w 32"/>
                <a:gd name="T3" fmla="*/ 16 h 16"/>
                <a:gd name="T4" fmla="*/ 6 w 32"/>
                <a:gd name="T5" fmla="*/ 4 h 16"/>
                <a:gd name="T6" fmla="*/ 31 w 32"/>
                <a:gd name="T7" fmla="*/ 11 h 16"/>
                <a:gd name="T8" fmla="*/ 32 w 32"/>
                <a:gd name="T9" fmla="*/ 9 h 16"/>
                <a:gd name="T10" fmla="*/ 3 w 32"/>
                <a:gd name="T11" fmla="*/ 0 h 16"/>
                <a:gd name="T12" fmla="*/ 3 w 32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6">
                  <a:moveTo>
                    <a:pt x="3" y="0"/>
                  </a:moveTo>
                  <a:lnTo>
                    <a:pt x="0" y="16"/>
                  </a:lnTo>
                  <a:lnTo>
                    <a:pt x="6" y="4"/>
                  </a:lnTo>
                  <a:lnTo>
                    <a:pt x="31" y="11"/>
                  </a:lnTo>
                  <a:lnTo>
                    <a:pt x="32" y="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3" name="Freeform 97"/>
            <p:cNvSpPr>
              <a:spLocks noEditPoints="1"/>
            </p:cNvSpPr>
            <p:nvPr/>
          </p:nvSpPr>
          <p:spPr bwMode="auto">
            <a:xfrm>
              <a:off x="889775" y="3629746"/>
              <a:ext cx="160432" cy="198248"/>
            </a:xfrm>
            <a:custGeom>
              <a:avLst/>
              <a:gdLst>
                <a:gd name="T0" fmla="*/ 60 w 117"/>
                <a:gd name="T1" fmla="*/ 33 h 153"/>
                <a:gd name="T2" fmla="*/ 46 w 117"/>
                <a:gd name="T3" fmla="*/ 24 h 153"/>
                <a:gd name="T4" fmla="*/ 44 w 117"/>
                <a:gd name="T5" fmla="*/ 29 h 153"/>
                <a:gd name="T6" fmla="*/ 52 w 117"/>
                <a:gd name="T7" fmla="*/ 42 h 153"/>
                <a:gd name="T8" fmla="*/ 62 w 117"/>
                <a:gd name="T9" fmla="*/ 66 h 153"/>
                <a:gd name="T10" fmla="*/ 61 w 117"/>
                <a:gd name="T11" fmla="*/ 66 h 153"/>
                <a:gd name="T12" fmla="*/ 59 w 117"/>
                <a:gd name="T13" fmla="*/ 66 h 153"/>
                <a:gd name="T14" fmla="*/ 60 w 117"/>
                <a:gd name="T15" fmla="*/ 69 h 153"/>
                <a:gd name="T16" fmla="*/ 60 w 117"/>
                <a:gd name="T17" fmla="*/ 81 h 153"/>
                <a:gd name="T18" fmla="*/ 57 w 117"/>
                <a:gd name="T19" fmla="*/ 77 h 153"/>
                <a:gd name="T20" fmla="*/ 54 w 117"/>
                <a:gd name="T21" fmla="*/ 81 h 153"/>
                <a:gd name="T22" fmla="*/ 47 w 117"/>
                <a:gd name="T23" fmla="*/ 80 h 153"/>
                <a:gd name="T24" fmla="*/ 44 w 117"/>
                <a:gd name="T25" fmla="*/ 81 h 153"/>
                <a:gd name="T26" fmla="*/ 39 w 117"/>
                <a:gd name="T27" fmla="*/ 75 h 153"/>
                <a:gd name="T28" fmla="*/ 37 w 117"/>
                <a:gd name="T29" fmla="*/ 76 h 153"/>
                <a:gd name="T30" fmla="*/ 28 w 117"/>
                <a:gd name="T31" fmla="*/ 66 h 153"/>
                <a:gd name="T32" fmla="*/ 24 w 117"/>
                <a:gd name="T33" fmla="*/ 55 h 153"/>
                <a:gd name="T34" fmla="*/ 21 w 117"/>
                <a:gd name="T35" fmla="*/ 55 h 153"/>
                <a:gd name="T36" fmla="*/ 18 w 117"/>
                <a:gd name="T37" fmla="*/ 52 h 153"/>
                <a:gd name="T38" fmla="*/ 20 w 117"/>
                <a:gd name="T39" fmla="*/ 48 h 153"/>
                <a:gd name="T40" fmla="*/ 16 w 117"/>
                <a:gd name="T41" fmla="*/ 47 h 153"/>
                <a:gd name="T42" fmla="*/ 15 w 117"/>
                <a:gd name="T43" fmla="*/ 43 h 153"/>
                <a:gd name="T44" fmla="*/ 12 w 117"/>
                <a:gd name="T45" fmla="*/ 42 h 153"/>
                <a:gd name="T46" fmla="*/ 10 w 117"/>
                <a:gd name="T47" fmla="*/ 39 h 153"/>
                <a:gd name="T48" fmla="*/ 0 w 117"/>
                <a:gd name="T49" fmla="*/ 146 h 153"/>
                <a:gd name="T50" fmla="*/ 82 w 117"/>
                <a:gd name="T51" fmla="*/ 134 h 153"/>
                <a:gd name="T52" fmla="*/ 107 w 117"/>
                <a:gd name="T53" fmla="*/ 38 h 153"/>
                <a:gd name="T54" fmla="*/ 117 w 117"/>
                <a:gd name="T55" fmla="*/ 66 h 153"/>
                <a:gd name="T56" fmla="*/ 117 w 117"/>
                <a:gd name="T57" fmla="*/ 13 h 153"/>
                <a:gd name="T58" fmla="*/ 90 w 117"/>
                <a:gd name="T59" fmla="*/ 0 h 153"/>
                <a:gd name="T60" fmla="*/ 60 w 117"/>
                <a:gd name="T61" fmla="*/ 33 h 153"/>
                <a:gd name="T62" fmla="*/ 13 w 117"/>
                <a:gd name="T63" fmla="*/ 49 h 153"/>
                <a:gd name="T64" fmla="*/ 15 w 117"/>
                <a:gd name="T65" fmla="*/ 50 h 153"/>
                <a:gd name="T66" fmla="*/ 15 w 117"/>
                <a:gd name="T67" fmla="*/ 95 h 153"/>
                <a:gd name="T68" fmla="*/ 8 w 117"/>
                <a:gd name="T69" fmla="*/ 143 h 153"/>
                <a:gd name="T70" fmla="*/ 3 w 117"/>
                <a:gd name="T71" fmla="*/ 143 h 153"/>
                <a:gd name="T72" fmla="*/ 13 w 117"/>
                <a:gd name="T73" fmla="*/ 4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153">
                  <a:moveTo>
                    <a:pt x="60" y="33"/>
                  </a:moveTo>
                  <a:cubicBezTo>
                    <a:pt x="55" y="31"/>
                    <a:pt x="50" y="28"/>
                    <a:pt x="46" y="24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4" y="77"/>
                    <a:pt x="64" y="81"/>
                    <a:pt x="60" y="81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6" y="80"/>
                    <a:pt x="55" y="81"/>
                    <a:pt x="54" y="81"/>
                  </a:cubicBezTo>
                  <a:cubicBezTo>
                    <a:pt x="52" y="82"/>
                    <a:pt x="50" y="82"/>
                    <a:pt x="47" y="80"/>
                  </a:cubicBezTo>
                  <a:cubicBezTo>
                    <a:pt x="46" y="81"/>
                    <a:pt x="45" y="81"/>
                    <a:pt x="44" y="81"/>
                  </a:cubicBezTo>
                  <a:cubicBezTo>
                    <a:pt x="42" y="81"/>
                    <a:pt x="41" y="79"/>
                    <a:pt x="39" y="75"/>
                  </a:cubicBezTo>
                  <a:cubicBezTo>
                    <a:pt x="38" y="75"/>
                    <a:pt x="37" y="76"/>
                    <a:pt x="37" y="76"/>
                  </a:cubicBezTo>
                  <a:cubicBezTo>
                    <a:pt x="33" y="78"/>
                    <a:pt x="30" y="74"/>
                    <a:pt x="28" y="66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2" y="55"/>
                    <a:pt x="21" y="55"/>
                    <a:pt x="21" y="55"/>
                  </a:cubicBezTo>
                  <a:cubicBezTo>
                    <a:pt x="19" y="54"/>
                    <a:pt x="18" y="53"/>
                    <a:pt x="18" y="52"/>
                  </a:cubicBezTo>
                  <a:cubicBezTo>
                    <a:pt x="18" y="51"/>
                    <a:pt x="19" y="49"/>
                    <a:pt x="20" y="48"/>
                  </a:cubicBezTo>
                  <a:cubicBezTo>
                    <a:pt x="18" y="47"/>
                    <a:pt x="17" y="47"/>
                    <a:pt x="16" y="47"/>
                  </a:cubicBezTo>
                  <a:cubicBezTo>
                    <a:pt x="15" y="46"/>
                    <a:pt x="15" y="45"/>
                    <a:pt x="15" y="43"/>
                  </a:cubicBezTo>
                  <a:cubicBezTo>
                    <a:pt x="14" y="43"/>
                    <a:pt x="13" y="43"/>
                    <a:pt x="12" y="42"/>
                  </a:cubicBezTo>
                  <a:cubicBezTo>
                    <a:pt x="11" y="42"/>
                    <a:pt x="10" y="41"/>
                    <a:pt x="10" y="39"/>
                  </a:cubicBezTo>
                  <a:cubicBezTo>
                    <a:pt x="11" y="77"/>
                    <a:pt x="7" y="113"/>
                    <a:pt x="0" y="146"/>
                  </a:cubicBezTo>
                  <a:cubicBezTo>
                    <a:pt x="33" y="153"/>
                    <a:pt x="61" y="149"/>
                    <a:pt x="82" y="134"/>
                  </a:cubicBezTo>
                  <a:cubicBezTo>
                    <a:pt x="87" y="99"/>
                    <a:pt x="95" y="67"/>
                    <a:pt x="107" y="38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09" y="6"/>
                    <a:pt x="100" y="2"/>
                    <a:pt x="90" y="0"/>
                  </a:cubicBezTo>
                  <a:cubicBezTo>
                    <a:pt x="81" y="12"/>
                    <a:pt x="71" y="23"/>
                    <a:pt x="60" y="33"/>
                  </a:cubicBezTo>
                  <a:close/>
                  <a:moveTo>
                    <a:pt x="13" y="49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7" y="65"/>
                    <a:pt x="17" y="80"/>
                    <a:pt x="15" y="95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10" y="99"/>
                    <a:pt x="13" y="68"/>
                    <a:pt x="13" y="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4" name="Freeform 98"/>
            <p:cNvSpPr/>
            <p:nvPr/>
          </p:nvSpPr>
          <p:spPr bwMode="auto">
            <a:xfrm>
              <a:off x="894359" y="3692773"/>
              <a:ext cx="19481" cy="122616"/>
            </a:xfrm>
            <a:custGeom>
              <a:avLst/>
              <a:gdLst>
                <a:gd name="T0" fmla="*/ 12 w 14"/>
                <a:gd name="T1" fmla="*/ 1 h 94"/>
                <a:gd name="T2" fmla="*/ 10 w 14"/>
                <a:gd name="T3" fmla="*/ 0 h 94"/>
                <a:gd name="T4" fmla="*/ 0 w 14"/>
                <a:gd name="T5" fmla="*/ 94 h 94"/>
                <a:gd name="T6" fmla="*/ 5 w 14"/>
                <a:gd name="T7" fmla="*/ 94 h 94"/>
                <a:gd name="T8" fmla="*/ 12 w 14"/>
                <a:gd name="T9" fmla="*/ 46 h 94"/>
                <a:gd name="T10" fmla="*/ 12 w 14"/>
                <a:gd name="T11" fmla="*/ 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94">
                  <a:moveTo>
                    <a:pt x="12" y="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9"/>
                    <a:pt x="7" y="50"/>
                    <a:pt x="0" y="94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4" y="31"/>
                    <a:pt x="14" y="16"/>
                    <a:pt x="1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5" name="Freeform 99"/>
            <p:cNvSpPr/>
            <p:nvPr/>
          </p:nvSpPr>
          <p:spPr bwMode="auto">
            <a:xfrm>
              <a:off x="889775" y="3609119"/>
              <a:ext cx="178767" cy="239502"/>
            </a:xfrm>
            <a:custGeom>
              <a:avLst/>
              <a:gdLst>
                <a:gd name="T0" fmla="*/ 90 w 130"/>
                <a:gd name="T1" fmla="*/ 16 h 185"/>
                <a:gd name="T2" fmla="*/ 117 w 130"/>
                <a:gd name="T3" fmla="*/ 29 h 185"/>
                <a:gd name="T4" fmla="*/ 117 w 130"/>
                <a:gd name="T5" fmla="*/ 82 h 185"/>
                <a:gd name="T6" fmla="*/ 107 w 130"/>
                <a:gd name="T7" fmla="*/ 54 h 185"/>
                <a:gd name="T8" fmla="*/ 82 w 130"/>
                <a:gd name="T9" fmla="*/ 150 h 185"/>
                <a:gd name="T10" fmla="*/ 0 w 130"/>
                <a:gd name="T11" fmla="*/ 162 h 185"/>
                <a:gd name="T12" fmla="*/ 36 w 130"/>
                <a:gd name="T13" fmla="*/ 175 h 185"/>
                <a:gd name="T14" fmla="*/ 43 w 130"/>
                <a:gd name="T15" fmla="*/ 177 h 185"/>
                <a:gd name="T16" fmla="*/ 71 w 130"/>
                <a:gd name="T17" fmla="*/ 181 h 185"/>
                <a:gd name="T18" fmla="*/ 98 w 130"/>
                <a:gd name="T19" fmla="*/ 182 h 185"/>
                <a:gd name="T20" fmla="*/ 110 w 130"/>
                <a:gd name="T21" fmla="*/ 81 h 185"/>
                <a:gd name="T22" fmla="*/ 115 w 130"/>
                <a:gd name="T23" fmla="*/ 125 h 185"/>
                <a:gd name="T24" fmla="*/ 115 w 130"/>
                <a:gd name="T25" fmla="*/ 126 h 185"/>
                <a:gd name="T26" fmla="*/ 111 w 130"/>
                <a:gd name="T27" fmla="*/ 171 h 185"/>
                <a:gd name="T28" fmla="*/ 117 w 130"/>
                <a:gd name="T29" fmla="*/ 177 h 185"/>
                <a:gd name="T30" fmla="*/ 117 w 130"/>
                <a:gd name="T31" fmla="*/ 185 h 185"/>
                <a:gd name="T32" fmla="*/ 124 w 130"/>
                <a:gd name="T33" fmla="*/ 176 h 185"/>
                <a:gd name="T34" fmla="*/ 124 w 130"/>
                <a:gd name="T35" fmla="*/ 109 h 185"/>
                <a:gd name="T36" fmla="*/ 128 w 130"/>
                <a:gd name="T37" fmla="*/ 9 h 185"/>
                <a:gd name="T38" fmla="*/ 101 w 130"/>
                <a:gd name="T39" fmla="*/ 0 h 185"/>
                <a:gd name="T40" fmla="*/ 90 w 130"/>
                <a:gd name="T41" fmla="*/ 1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85">
                  <a:moveTo>
                    <a:pt x="90" y="16"/>
                  </a:moveTo>
                  <a:cubicBezTo>
                    <a:pt x="100" y="18"/>
                    <a:pt x="109" y="22"/>
                    <a:pt x="117" y="29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95" y="83"/>
                    <a:pt x="87" y="115"/>
                    <a:pt x="82" y="150"/>
                  </a:cubicBezTo>
                  <a:cubicBezTo>
                    <a:pt x="61" y="165"/>
                    <a:pt x="33" y="169"/>
                    <a:pt x="0" y="162"/>
                  </a:cubicBezTo>
                  <a:cubicBezTo>
                    <a:pt x="12" y="168"/>
                    <a:pt x="24" y="172"/>
                    <a:pt x="36" y="175"/>
                  </a:cubicBezTo>
                  <a:cubicBezTo>
                    <a:pt x="38" y="176"/>
                    <a:pt x="40" y="176"/>
                    <a:pt x="43" y="177"/>
                  </a:cubicBezTo>
                  <a:cubicBezTo>
                    <a:pt x="52" y="179"/>
                    <a:pt x="62" y="180"/>
                    <a:pt x="71" y="181"/>
                  </a:cubicBezTo>
                  <a:cubicBezTo>
                    <a:pt x="80" y="182"/>
                    <a:pt x="89" y="183"/>
                    <a:pt x="98" y="182"/>
                  </a:cubicBezTo>
                  <a:cubicBezTo>
                    <a:pt x="97" y="144"/>
                    <a:pt x="101" y="110"/>
                    <a:pt x="110" y="81"/>
                  </a:cubicBezTo>
                  <a:cubicBezTo>
                    <a:pt x="112" y="95"/>
                    <a:pt x="114" y="110"/>
                    <a:pt x="115" y="125"/>
                  </a:cubicBezTo>
                  <a:cubicBezTo>
                    <a:pt x="115" y="126"/>
                    <a:pt x="115" y="126"/>
                    <a:pt x="115" y="126"/>
                  </a:cubicBezTo>
                  <a:cubicBezTo>
                    <a:pt x="111" y="171"/>
                    <a:pt x="111" y="171"/>
                    <a:pt x="111" y="171"/>
                  </a:cubicBezTo>
                  <a:cubicBezTo>
                    <a:pt x="117" y="177"/>
                    <a:pt x="117" y="177"/>
                    <a:pt x="117" y="177"/>
                  </a:cubicBezTo>
                  <a:cubicBezTo>
                    <a:pt x="117" y="179"/>
                    <a:pt x="117" y="182"/>
                    <a:pt x="117" y="185"/>
                  </a:cubicBezTo>
                  <a:cubicBezTo>
                    <a:pt x="124" y="176"/>
                    <a:pt x="124" y="176"/>
                    <a:pt x="124" y="176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8" y="76"/>
                    <a:pt x="130" y="43"/>
                    <a:pt x="128" y="9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8" y="6"/>
                    <a:pt x="94" y="11"/>
                    <a:pt x="90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6" name="Freeform 100"/>
            <p:cNvSpPr/>
            <p:nvPr/>
          </p:nvSpPr>
          <p:spPr bwMode="auto">
            <a:xfrm>
              <a:off x="961970" y="3693919"/>
              <a:ext cx="16043" cy="40108"/>
            </a:xfrm>
            <a:custGeom>
              <a:avLst/>
              <a:gdLst>
                <a:gd name="T0" fmla="*/ 0 w 12"/>
                <a:gd name="T1" fmla="*/ 0 h 31"/>
                <a:gd name="T2" fmla="*/ 0 w 12"/>
                <a:gd name="T3" fmla="*/ 6 h 31"/>
                <a:gd name="T4" fmla="*/ 8 w 12"/>
                <a:gd name="T5" fmla="*/ 31 h 31"/>
                <a:gd name="T6" fmla="*/ 8 w 12"/>
                <a:gd name="T7" fmla="*/ 19 h 31"/>
                <a:gd name="T8" fmla="*/ 7 w 12"/>
                <a:gd name="T9" fmla="*/ 16 h 31"/>
                <a:gd name="T10" fmla="*/ 0 w 12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1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2" y="31"/>
                    <a:pt x="12" y="27"/>
                    <a:pt x="8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7" name="Freeform 101"/>
            <p:cNvSpPr>
              <a:spLocks noEditPoints="1"/>
            </p:cNvSpPr>
            <p:nvPr/>
          </p:nvSpPr>
          <p:spPr bwMode="auto">
            <a:xfrm>
              <a:off x="923008" y="3673292"/>
              <a:ext cx="50421" cy="63027"/>
            </a:xfrm>
            <a:custGeom>
              <a:avLst/>
              <a:gdLst>
                <a:gd name="T0" fmla="*/ 28 w 37"/>
                <a:gd name="T1" fmla="*/ 22 h 48"/>
                <a:gd name="T2" fmla="*/ 28 w 37"/>
                <a:gd name="T3" fmla="*/ 16 h 48"/>
                <a:gd name="T4" fmla="*/ 35 w 37"/>
                <a:gd name="T5" fmla="*/ 32 h 48"/>
                <a:gd name="T6" fmla="*/ 37 w 37"/>
                <a:gd name="T7" fmla="*/ 32 h 48"/>
                <a:gd name="T8" fmla="*/ 26 w 37"/>
                <a:gd name="T9" fmla="*/ 9 h 48"/>
                <a:gd name="T10" fmla="*/ 17 w 37"/>
                <a:gd name="T11" fmla="*/ 0 h 48"/>
                <a:gd name="T12" fmla="*/ 0 w 37"/>
                <a:gd name="T13" fmla="*/ 21 h 48"/>
                <a:gd name="T14" fmla="*/ 4 w 37"/>
                <a:gd name="T15" fmla="*/ 32 h 48"/>
                <a:gd name="T16" fmla="*/ 13 w 37"/>
                <a:gd name="T17" fmla="*/ 42 h 48"/>
                <a:gd name="T18" fmla="*/ 8 w 37"/>
                <a:gd name="T19" fmla="*/ 32 h 48"/>
                <a:gd name="T20" fmla="*/ 8 w 37"/>
                <a:gd name="T21" fmla="*/ 28 h 48"/>
                <a:gd name="T22" fmla="*/ 15 w 37"/>
                <a:gd name="T23" fmla="*/ 41 h 48"/>
                <a:gd name="T24" fmla="*/ 20 w 37"/>
                <a:gd name="T25" fmla="*/ 47 h 48"/>
                <a:gd name="T26" fmla="*/ 15 w 37"/>
                <a:gd name="T27" fmla="*/ 31 h 48"/>
                <a:gd name="T28" fmla="*/ 15 w 37"/>
                <a:gd name="T29" fmla="*/ 27 h 48"/>
                <a:gd name="T30" fmla="*/ 19 w 37"/>
                <a:gd name="T31" fmla="*/ 40 h 48"/>
                <a:gd name="T32" fmla="*/ 23 w 37"/>
                <a:gd name="T33" fmla="*/ 46 h 48"/>
                <a:gd name="T34" fmla="*/ 30 w 37"/>
                <a:gd name="T35" fmla="*/ 47 h 48"/>
                <a:gd name="T36" fmla="*/ 20 w 37"/>
                <a:gd name="T37" fmla="*/ 28 h 48"/>
                <a:gd name="T38" fmla="*/ 22 w 37"/>
                <a:gd name="T39" fmla="*/ 21 h 48"/>
                <a:gd name="T40" fmla="*/ 28 w 37"/>
                <a:gd name="T41" fmla="*/ 36 h 48"/>
                <a:gd name="T42" fmla="*/ 33 w 37"/>
                <a:gd name="T43" fmla="*/ 43 h 48"/>
                <a:gd name="T44" fmla="*/ 36 w 37"/>
                <a:gd name="T45" fmla="*/ 47 h 48"/>
                <a:gd name="T46" fmla="*/ 28 w 37"/>
                <a:gd name="T47" fmla="*/ 22 h 48"/>
                <a:gd name="T48" fmla="*/ 19 w 37"/>
                <a:gd name="T49" fmla="*/ 5 h 48"/>
                <a:gd name="T50" fmla="*/ 5 w 37"/>
                <a:gd name="T51" fmla="*/ 22 h 48"/>
                <a:gd name="T52" fmla="*/ 6 w 37"/>
                <a:gd name="T53" fmla="*/ 34 h 48"/>
                <a:gd name="T54" fmla="*/ 2 w 37"/>
                <a:gd name="T55" fmla="*/ 21 h 48"/>
                <a:gd name="T56" fmla="*/ 17 w 37"/>
                <a:gd name="T57" fmla="*/ 3 h 48"/>
                <a:gd name="T58" fmla="*/ 19 w 37"/>
                <a:gd name="T5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48">
                  <a:moveTo>
                    <a:pt x="28" y="22"/>
                  </a:moveTo>
                  <a:cubicBezTo>
                    <a:pt x="28" y="16"/>
                    <a:pt x="28" y="16"/>
                    <a:pt x="28" y="16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6" y="40"/>
                    <a:pt x="9" y="44"/>
                    <a:pt x="13" y="4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7" y="45"/>
                    <a:pt x="18" y="47"/>
                    <a:pt x="20" y="47"/>
                  </a:cubicBezTo>
                  <a:cubicBezTo>
                    <a:pt x="17" y="41"/>
                    <a:pt x="15" y="36"/>
                    <a:pt x="15" y="3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2"/>
                    <a:pt x="22" y="44"/>
                    <a:pt x="23" y="46"/>
                  </a:cubicBezTo>
                  <a:cubicBezTo>
                    <a:pt x="26" y="48"/>
                    <a:pt x="28" y="48"/>
                    <a:pt x="30" y="4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19" y="5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9" y="5"/>
                    <a:pt x="19" y="5"/>
                    <a:pt x="19" y="5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8" name="Freeform 102"/>
            <p:cNvSpPr/>
            <p:nvPr/>
          </p:nvSpPr>
          <p:spPr bwMode="auto">
            <a:xfrm>
              <a:off x="925300" y="3677876"/>
              <a:ext cx="24065" cy="40108"/>
            </a:xfrm>
            <a:custGeom>
              <a:avLst/>
              <a:gdLst>
                <a:gd name="T0" fmla="*/ 4 w 21"/>
                <a:gd name="T1" fmla="*/ 21 h 35"/>
                <a:gd name="T2" fmla="*/ 21 w 21"/>
                <a:gd name="T3" fmla="*/ 2 h 35"/>
                <a:gd name="T4" fmla="*/ 18 w 21"/>
                <a:gd name="T5" fmla="*/ 0 h 35"/>
                <a:gd name="T6" fmla="*/ 0 w 21"/>
                <a:gd name="T7" fmla="*/ 20 h 35"/>
                <a:gd name="T8" fmla="*/ 5 w 21"/>
                <a:gd name="T9" fmla="*/ 35 h 35"/>
                <a:gd name="T10" fmla="*/ 4 w 21"/>
                <a:gd name="T11" fmla="*/ 21 h 35"/>
                <a:gd name="T12" fmla="*/ 4 w 21"/>
                <a:gd name="T1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5">
                  <a:moveTo>
                    <a:pt x="4" y="21"/>
                  </a:moveTo>
                  <a:lnTo>
                    <a:pt x="21" y="2"/>
                  </a:lnTo>
                  <a:lnTo>
                    <a:pt x="18" y="0"/>
                  </a:lnTo>
                  <a:lnTo>
                    <a:pt x="0" y="20"/>
                  </a:lnTo>
                  <a:lnTo>
                    <a:pt x="5" y="35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9" name="Freeform 103"/>
            <p:cNvSpPr/>
            <p:nvPr/>
          </p:nvSpPr>
          <p:spPr bwMode="auto">
            <a:xfrm>
              <a:off x="950511" y="3700794"/>
              <a:ext cx="18335" cy="33233"/>
            </a:xfrm>
            <a:custGeom>
              <a:avLst/>
              <a:gdLst>
                <a:gd name="T0" fmla="*/ 13 w 13"/>
                <a:gd name="T1" fmla="*/ 22 h 26"/>
                <a:gd name="T2" fmla="*/ 8 w 13"/>
                <a:gd name="T3" fmla="*/ 15 h 26"/>
                <a:gd name="T4" fmla="*/ 2 w 13"/>
                <a:gd name="T5" fmla="*/ 0 h 26"/>
                <a:gd name="T6" fmla="*/ 0 w 13"/>
                <a:gd name="T7" fmla="*/ 7 h 26"/>
                <a:gd name="T8" fmla="*/ 10 w 13"/>
                <a:gd name="T9" fmla="*/ 26 h 26"/>
                <a:gd name="T10" fmla="*/ 13 w 13"/>
                <a:gd name="T1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6">
                  <a:moveTo>
                    <a:pt x="13" y="22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2" y="25"/>
                    <a:pt x="13" y="22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90" name="Freeform 104"/>
            <p:cNvSpPr/>
            <p:nvPr/>
          </p:nvSpPr>
          <p:spPr bwMode="auto">
            <a:xfrm>
              <a:off x="978013" y="3713400"/>
              <a:ext cx="71048" cy="446917"/>
            </a:xfrm>
            <a:custGeom>
              <a:avLst/>
              <a:gdLst>
                <a:gd name="T0" fmla="*/ 51 w 52"/>
                <a:gd name="T1" fmla="*/ 45 h 344"/>
                <a:gd name="T2" fmla="*/ 51 w 52"/>
                <a:gd name="T3" fmla="*/ 44 h 344"/>
                <a:gd name="T4" fmla="*/ 46 w 52"/>
                <a:gd name="T5" fmla="*/ 0 h 344"/>
                <a:gd name="T6" fmla="*/ 34 w 52"/>
                <a:gd name="T7" fmla="*/ 101 h 344"/>
                <a:gd name="T8" fmla="*/ 7 w 52"/>
                <a:gd name="T9" fmla="*/ 100 h 344"/>
                <a:gd name="T10" fmla="*/ 37 w 52"/>
                <a:gd name="T11" fmla="*/ 116 h 344"/>
                <a:gd name="T12" fmla="*/ 42 w 52"/>
                <a:gd name="T13" fmla="*/ 171 h 344"/>
                <a:gd name="T14" fmla="*/ 25 w 52"/>
                <a:gd name="T15" fmla="*/ 268 h 344"/>
                <a:gd name="T16" fmla="*/ 0 w 52"/>
                <a:gd name="T17" fmla="*/ 340 h 344"/>
                <a:gd name="T18" fmla="*/ 24 w 52"/>
                <a:gd name="T19" fmla="*/ 332 h 344"/>
                <a:gd name="T20" fmla="*/ 35 w 52"/>
                <a:gd name="T21" fmla="*/ 296 h 344"/>
                <a:gd name="T22" fmla="*/ 35 w 52"/>
                <a:gd name="T23" fmla="*/ 261 h 344"/>
                <a:gd name="T24" fmla="*/ 50 w 52"/>
                <a:gd name="T25" fmla="*/ 190 h 344"/>
                <a:gd name="T26" fmla="*/ 46 w 52"/>
                <a:gd name="T27" fmla="*/ 103 h 344"/>
                <a:gd name="T28" fmla="*/ 47 w 52"/>
                <a:gd name="T29" fmla="*/ 90 h 344"/>
                <a:gd name="T30" fmla="*/ 51 w 52"/>
                <a:gd name="T31" fmla="*/ 45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344">
                  <a:moveTo>
                    <a:pt x="51" y="45"/>
                  </a:moveTo>
                  <a:cubicBezTo>
                    <a:pt x="51" y="45"/>
                    <a:pt x="51" y="45"/>
                    <a:pt x="51" y="44"/>
                  </a:cubicBezTo>
                  <a:cubicBezTo>
                    <a:pt x="50" y="29"/>
                    <a:pt x="48" y="14"/>
                    <a:pt x="46" y="0"/>
                  </a:cubicBezTo>
                  <a:cubicBezTo>
                    <a:pt x="37" y="29"/>
                    <a:pt x="33" y="63"/>
                    <a:pt x="34" y="101"/>
                  </a:cubicBezTo>
                  <a:cubicBezTo>
                    <a:pt x="25" y="102"/>
                    <a:pt x="16" y="101"/>
                    <a:pt x="7" y="100"/>
                  </a:cubicBezTo>
                  <a:cubicBezTo>
                    <a:pt x="19" y="102"/>
                    <a:pt x="29" y="108"/>
                    <a:pt x="37" y="116"/>
                  </a:cubicBezTo>
                  <a:cubicBezTo>
                    <a:pt x="42" y="134"/>
                    <a:pt x="44" y="152"/>
                    <a:pt x="42" y="171"/>
                  </a:cubicBezTo>
                  <a:cubicBezTo>
                    <a:pt x="39" y="204"/>
                    <a:pt x="33" y="237"/>
                    <a:pt x="25" y="268"/>
                  </a:cubicBezTo>
                  <a:cubicBezTo>
                    <a:pt x="25" y="300"/>
                    <a:pt x="17" y="324"/>
                    <a:pt x="0" y="340"/>
                  </a:cubicBezTo>
                  <a:cubicBezTo>
                    <a:pt x="7" y="344"/>
                    <a:pt x="15" y="341"/>
                    <a:pt x="24" y="332"/>
                  </a:cubicBezTo>
                  <a:cubicBezTo>
                    <a:pt x="35" y="296"/>
                    <a:pt x="35" y="296"/>
                    <a:pt x="35" y="296"/>
                  </a:cubicBezTo>
                  <a:cubicBezTo>
                    <a:pt x="32" y="284"/>
                    <a:pt x="32" y="273"/>
                    <a:pt x="35" y="261"/>
                  </a:cubicBezTo>
                  <a:cubicBezTo>
                    <a:pt x="42" y="236"/>
                    <a:pt x="48" y="212"/>
                    <a:pt x="50" y="190"/>
                  </a:cubicBezTo>
                  <a:cubicBezTo>
                    <a:pt x="52" y="160"/>
                    <a:pt x="51" y="131"/>
                    <a:pt x="46" y="103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51" y="45"/>
                    <a:pt x="51" y="45"/>
                    <a:pt x="51" y="45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91" name="Freeform 105"/>
            <p:cNvSpPr/>
            <p:nvPr/>
          </p:nvSpPr>
          <p:spPr bwMode="auto">
            <a:xfrm>
              <a:off x="913841" y="3838307"/>
              <a:ext cx="83654" cy="303675"/>
            </a:xfrm>
            <a:custGeom>
              <a:avLst/>
              <a:gdLst>
                <a:gd name="T0" fmla="*/ 48 w 61"/>
                <a:gd name="T1" fmla="*/ 22 h 234"/>
                <a:gd name="T2" fmla="*/ 51 w 61"/>
                <a:gd name="T3" fmla="*/ 62 h 234"/>
                <a:gd name="T4" fmla="*/ 38 w 61"/>
                <a:gd name="T5" fmla="*/ 145 h 234"/>
                <a:gd name="T6" fmla="*/ 38 w 61"/>
                <a:gd name="T7" fmla="*/ 179 h 234"/>
                <a:gd name="T8" fmla="*/ 0 w 61"/>
                <a:gd name="T9" fmla="*/ 229 h 234"/>
                <a:gd name="T10" fmla="*/ 36 w 61"/>
                <a:gd name="T11" fmla="*/ 214 h 234"/>
                <a:gd name="T12" fmla="*/ 48 w 61"/>
                <a:gd name="T13" fmla="*/ 185 h 234"/>
                <a:gd name="T14" fmla="*/ 48 w 61"/>
                <a:gd name="T15" fmla="*/ 149 h 234"/>
                <a:gd name="T16" fmla="*/ 61 w 61"/>
                <a:gd name="T17" fmla="*/ 84 h 234"/>
                <a:gd name="T18" fmla="*/ 59 w 61"/>
                <a:gd name="T19" fmla="*/ 48 h 234"/>
                <a:gd name="T20" fmla="*/ 54 w 61"/>
                <a:gd name="T21" fmla="*/ 4 h 234"/>
                <a:gd name="T22" fmla="*/ 26 w 61"/>
                <a:gd name="T23" fmla="*/ 0 h 234"/>
                <a:gd name="T24" fmla="*/ 48 w 61"/>
                <a:gd name="T25" fmla="*/ 2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234">
                  <a:moveTo>
                    <a:pt x="48" y="22"/>
                  </a:moveTo>
                  <a:cubicBezTo>
                    <a:pt x="47" y="38"/>
                    <a:pt x="49" y="51"/>
                    <a:pt x="51" y="62"/>
                  </a:cubicBezTo>
                  <a:cubicBezTo>
                    <a:pt x="50" y="91"/>
                    <a:pt x="46" y="119"/>
                    <a:pt x="38" y="145"/>
                  </a:cubicBezTo>
                  <a:cubicBezTo>
                    <a:pt x="38" y="179"/>
                    <a:pt x="38" y="179"/>
                    <a:pt x="38" y="179"/>
                  </a:cubicBezTo>
                  <a:cubicBezTo>
                    <a:pt x="31" y="204"/>
                    <a:pt x="18" y="221"/>
                    <a:pt x="0" y="229"/>
                  </a:cubicBezTo>
                  <a:cubicBezTo>
                    <a:pt x="10" y="234"/>
                    <a:pt x="22" y="229"/>
                    <a:pt x="36" y="214"/>
                  </a:cubicBezTo>
                  <a:cubicBezTo>
                    <a:pt x="38" y="203"/>
                    <a:pt x="42" y="194"/>
                    <a:pt x="48" y="185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1" y="72"/>
                    <a:pt x="60" y="60"/>
                    <a:pt x="59" y="48"/>
                  </a:cubicBezTo>
                  <a:cubicBezTo>
                    <a:pt x="55" y="34"/>
                    <a:pt x="54" y="20"/>
                    <a:pt x="54" y="4"/>
                  </a:cubicBezTo>
                  <a:cubicBezTo>
                    <a:pt x="45" y="3"/>
                    <a:pt x="35" y="2"/>
                    <a:pt x="26" y="0"/>
                  </a:cubicBezTo>
                  <a:cubicBezTo>
                    <a:pt x="36" y="3"/>
                    <a:pt x="43" y="11"/>
                    <a:pt x="48" y="22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92" name="Freeform 106"/>
            <p:cNvSpPr>
              <a:spLocks noEditPoints="1"/>
            </p:cNvSpPr>
            <p:nvPr/>
          </p:nvSpPr>
          <p:spPr bwMode="auto">
            <a:xfrm>
              <a:off x="909257" y="3836016"/>
              <a:ext cx="74487" cy="299091"/>
            </a:xfrm>
            <a:custGeom>
              <a:avLst/>
              <a:gdLst>
                <a:gd name="T0" fmla="*/ 54 w 54"/>
                <a:gd name="T1" fmla="*/ 64 h 231"/>
                <a:gd name="T2" fmla="*/ 51 w 54"/>
                <a:gd name="T3" fmla="*/ 24 h 231"/>
                <a:gd name="T4" fmla="*/ 29 w 54"/>
                <a:gd name="T5" fmla="*/ 2 h 231"/>
                <a:gd name="T6" fmla="*/ 22 w 54"/>
                <a:gd name="T7" fmla="*/ 0 h 231"/>
                <a:gd name="T8" fmla="*/ 29 w 54"/>
                <a:gd name="T9" fmla="*/ 40 h 231"/>
                <a:gd name="T10" fmla="*/ 26 w 54"/>
                <a:gd name="T11" fmla="*/ 142 h 231"/>
                <a:gd name="T12" fmla="*/ 0 w 54"/>
                <a:gd name="T13" fmla="*/ 229 h 231"/>
                <a:gd name="T14" fmla="*/ 3 w 54"/>
                <a:gd name="T15" fmla="*/ 231 h 231"/>
                <a:gd name="T16" fmla="*/ 41 w 54"/>
                <a:gd name="T17" fmla="*/ 181 h 231"/>
                <a:gd name="T18" fmla="*/ 41 w 54"/>
                <a:gd name="T19" fmla="*/ 147 h 231"/>
                <a:gd name="T20" fmla="*/ 54 w 54"/>
                <a:gd name="T21" fmla="*/ 64 h 231"/>
                <a:gd name="T22" fmla="*/ 24 w 54"/>
                <a:gd name="T23" fmla="*/ 4 h 231"/>
                <a:gd name="T24" fmla="*/ 28 w 54"/>
                <a:gd name="T25" fmla="*/ 4 h 231"/>
                <a:gd name="T26" fmla="*/ 36 w 54"/>
                <a:gd name="T27" fmla="*/ 38 h 231"/>
                <a:gd name="T28" fmla="*/ 33 w 54"/>
                <a:gd name="T29" fmla="*/ 103 h 231"/>
                <a:gd name="T30" fmla="*/ 33 w 54"/>
                <a:gd name="T31" fmla="*/ 145 h 231"/>
                <a:gd name="T32" fmla="*/ 20 w 54"/>
                <a:gd name="T33" fmla="*/ 195 h 231"/>
                <a:gd name="T34" fmla="*/ 9 w 54"/>
                <a:gd name="T35" fmla="*/ 224 h 231"/>
                <a:gd name="T36" fmla="*/ 3 w 54"/>
                <a:gd name="T37" fmla="*/ 227 h 231"/>
                <a:gd name="T38" fmla="*/ 18 w 54"/>
                <a:gd name="T39" fmla="*/ 194 h 231"/>
                <a:gd name="T40" fmla="*/ 28 w 54"/>
                <a:gd name="T41" fmla="*/ 143 h 231"/>
                <a:gd name="T42" fmla="*/ 28 w 54"/>
                <a:gd name="T43" fmla="*/ 100 h 231"/>
                <a:gd name="T44" fmla="*/ 32 w 54"/>
                <a:gd name="T45" fmla="*/ 39 h 231"/>
                <a:gd name="T46" fmla="*/ 24 w 54"/>
                <a:gd name="T47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231">
                  <a:moveTo>
                    <a:pt x="54" y="64"/>
                  </a:moveTo>
                  <a:cubicBezTo>
                    <a:pt x="52" y="53"/>
                    <a:pt x="50" y="40"/>
                    <a:pt x="51" y="24"/>
                  </a:cubicBezTo>
                  <a:cubicBezTo>
                    <a:pt x="46" y="13"/>
                    <a:pt x="39" y="5"/>
                    <a:pt x="29" y="2"/>
                  </a:cubicBezTo>
                  <a:cubicBezTo>
                    <a:pt x="26" y="1"/>
                    <a:pt x="24" y="1"/>
                    <a:pt x="22" y="0"/>
                  </a:cubicBezTo>
                  <a:cubicBezTo>
                    <a:pt x="21" y="14"/>
                    <a:pt x="23" y="27"/>
                    <a:pt x="29" y="40"/>
                  </a:cubicBezTo>
                  <a:cubicBezTo>
                    <a:pt x="25" y="70"/>
                    <a:pt x="24" y="104"/>
                    <a:pt x="26" y="142"/>
                  </a:cubicBezTo>
                  <a:cubicBezTo>
                    <a:pt x="24" y="172"/>
                    <a:pt x="15" y="200"/>
                    <a:pt x="0" y="229"/>
                  </a:cubicBezTo>
                  <a:cubicBezTo>
                    <a:pt x="1" y="230"/>
                    <a:pt x="2" y="230"/>
                    <a:pt x="3" y="231"/>
                  </a:cubicBezTo>
                  <a:cubicBezTo>
                    <a:pt x="21" y="223"/>
                    <a:pt x="34" y="206"/>
                    <a:pt x="41" y="181"/>
                  </a:cubicBezTo>
                  <a:cubicBezTo>
                    <a:pt x="41" y="147"/>
                    <a:pt x="41" y="147"/>
                    <a:pt x="41" y="147"/>
                  </a:cubicBezTo>
                  <a:cubicBezTo>
                    <a:pt x="49" y="121"/>
                    <a:pt x="53" y="93"/>
                    <a:pt x="54" y="64"/>
                  </a:cubicBezTo>
                  <a:close/>
                  <a:moveTo>
                    <a:pt x="24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8" y="15"/>
                    <a:pt x="31" y="26"/>
                    <a:pt x="36" y="38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31" y="163"/>
                    <a:pt x="27" y="180"/>
                    <a:pt x="20" y="195"/>
                  </a:cubicBezTo>
                  <a:cubicBezTo>
                    <a:pt x="9" y="224"/>
                    <a:pt x="9" y="224"/>
                    <a:pt x="9" y="224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18" y="194"/>
                    <a:pt x="18" y="194"/>
                    <a:pt x="18" y="194"/>
                  </a:cubicBezTo>
                  <a:cubicBezTo>
                    <a:pt x="24" y="175"/>
                    <a:pt x="27" y="158"/>
                    <a:pt x="28" y="143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26" y="27"/>
                    <a:pt x="24" y="15"/>
                    <a:pt x="24" y="4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35" name="Freeform 107"/>
            <p:cNvSpPr/>
            <p:nvPr/>
          </p:nvSpPr>
          <p:spPr bwMode="auto">
            <a:xfrm>
              <a:off x="913841" y="3840599"/>
              <a:ext cx="44692" cy="289924"/>
            </a:xfrm>
            <a:custGeom>
              <a:avLst/>
              <a:gdLst>
                <a:gd name="T0" fmla="*/ 25 w 33"/>
                <a:gd name="T1" fmla="*/ 0 h 223"/>
                <a:gd name="T2" fmla="*/ 21 w 33"/>
                <a:gd name="T3" fmla="*/ 0 h 223"/>
                <a:gd name="T4" fmla="*/ 29 w 33"/>
                <a:gd name="T5" fmla="*/ 35 h 223"/>
                <a:gd name="T6" fmla="*/ 25 w 33"/>
                <a:gd name="T7" fmla="*/ 96 h 223"/>
                <a:gd name="T8" fmla="*/ 25 w 33"/>
                <a:gd name="T9" fmla="*/ 139 h 223"/>
                <a:gd name="T10" fmla="*/ 15 w 33"/>
                <a:gd name="T11" fmla="*/ 190 h 223"/>
                <a:gd name="T12" fmla="*/ 0 w 33"/>
                <a:gd name="T13" fmla="*/ 223 h 223"/>
                <a:gd name="T14" fmla="*/ 6 w 33"/>
                <a:gd name="T15" fmla="*/ 220 h 223"/>
                <a:gd name="T16" fmla="*/ 17 w 33"/>
                <a:gd name="T17" fmla="*/ 191 h 223"/>
                <a:gd name="T18" fmla="*/ 30 w 33"/>
                <a:gd name="T19" fmla="*/ 141 h 223"/>
                <a:gd name="T20" fmla="*/ 30 w 33"/>
                <a:gd name="T21" fmla="*/ 99 h 223"/>
                <a:gd name="T22" fmla="*/ 33 w 33"/>
                <a:gd name="T23" fmla="*/ 34 h 223"/>
                <a:gd name="T24" fmla="*/ 25 w 33"/>
                <a:gd name="T25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23">
                  <a:moveTo>
                    <a:pt x="25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3" y="23"/>
                    <a:pt x="29" y="35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4" y="154"/>
                    <a:pt x="21" y="171"/>
                    <a:pt x="15" y="19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6" y="220"/>
                    <a:pt x="6" y="220"/>
                    <a:pt x="6" y="220"/>
                  </a:cubicBezTo>
                  <a:cubicBezTo>
                    <a:pt x="17" y="191"/>
                    <a:pt x="17" y="191"/>
                    <a:pt x="17" y="191"/>
                  </a:cubicBezTo>
                  <a:cubicBezTo>
                    <a:pt x="24" y="176"/>
                    <a:pt x="28" y="159"/>
                    <a:pt x="30" y="141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28" y="22"/>
                    <a:pt x="25" y="11"/>
                    <a:pt x="25" y="0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36" name="Freeform 108"/>
            <p:cNvSpPr>
              <a:spLocks noEditPoints="1"/>
            </p:cNvSpPr>
            <p:nvPr/>
          </p:nvSpPr>
          <p:spPr bwMode="auto">
            <a:xfrm>
              <a:off x="968846" y="3844038"/>
              <a:ext cx="69903" cy="310551"/>
            </a:xfrm>
            <a:custGeom>
              <a:avLst/>
              <a:gdLst>
                <a:gd name="T0" fmla="*/ 49 w 51"/>
                <a:gd name="T1" fmla="*/ 71 h 240"/>
                <a:gd name="T2" fmla="*/ 44 w 51"/>
                <a:gd name="T3" fmla="*/ 16 h 240"/>
                <a:gd name="T4" fmla="*/ 14 w 51"/>
                <a:gd name="T5" fmla="*/ 0 h 240"/>
                <a:gd name="T6" fmla="*/ 19 w 51"/>
                <a:gd name="T7" fmla="*/ 44 h 240"/>
                <a:gd name="T8" fmla="*/ 21 w 51"/>
                <a:gd name="T9" fmla="*/ 80 h 240"/>
                <a:gd name="T10" fmla="*/ 22 w 51"/>
                <a:gd name="T11" fmla="*/ 156 h 240"/>
                <a:gd name="T12" fmla="*/ 16 w 51"/>
                <a:gd name="T13" fmla="*/ 181 h 240"/>
                <a:gd name="T14" fmla="*/ 14 w 51"/>
                <a:gd name="T15" fmla="*/ 190 h 240"/>
                <a:gd name="T16" fmla="*/ 7 w 51"/>
                <a:gd name="T17" fmla="*/ 212 h 240"/>
                <a:gd name="T18" fmla="*/ 0 w 51"/>
                <a:gd name="T19" fmla="*/ 235 h 240"/>
                <a:gd name="T20" fmla="*/ 7 w 51"/>
                <a:gd name="T21" fmla="*/ 240 h 240"/>
                <a:gd name="T22" fmla="*/ 32 w 51"/>
                <a:gd name="T23" fmla="*/ 168 h 240"/>
                <a:gd name="T24" fmla="*/ 49 w 51"/>
                <a:gd name="T25" fmla="*/ 71 h 240"/>
                <a:gd name="T26" fmla="*/ 17 w 51"/>
                <a:gd name="T27" fmla="*/ 4 h 240"/>
                <a:gd name="T28" fmla="*/ 22 w 51"/>
                <a:gd name="T29" fmla="*/ 4 h 240"/>
                <a:gd name="T30" fmla="*/ 25 w 51"/>
                <a:gd name="T31" fmla="*/ 43 h 240"/>
                <a:gd name="T32" fmla="*/ 28 w 51"/>
                <a:gd name="T33" fmla="*/ 97 h 240"/>
                <a:gd name="T34" fmla="*/ 28 w 51"/>
                <a:gd name="T35" fmla="*/ 155 h 240"/>
                <a:gd name="T36" fmla="*/ 19 w 51"/>
                <a:gd name="T37" fmla="*/ 195 h 240"/>
                <a:gd name="T38" fmla="*/ 6 w 51"/>
                <a:gd name="T39" fmla="*/ 237 h 240"/>
                <a:gd name="T40" fmla="*/ 3 w 51"/>
                <a:gd name="T41" fmla="*/ 234 h 240"/>
                <a:gd name="T42" fmla="*/ 15 w 51"/>
                <a:gd name="T43" fmla="*/ 195 h 240"/>
                <a:gd name="T44" fmla="*/ 25 w 51"/>
                <a:gd name="T45" fmla="*/ 154 h 240"/>
                <a:gd name="T46" fmla="*/ 25 w 51"/>
                <a:gd name="T47" fmla="*/ 96 h 240"/>
                <a:gd name="T48" fmla="*/ 22 w 51"/>
                <a:gd name="T49" fmla="*/ 43 h 240"/>
                <a:gd name="T50" fmla="*/ 17 w 51"/>
                <a:gd name="T51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240">
                  <a:moveTo>
                    <a:pt x="49" y="71"/>
                  </a:moveTo>
                  <a:cubicBezTo>
                    <a:pt x="51" y="52"/>
                    <a:pt x="49" y="34"/>
                    <a:pt x="44" y="16"/>
                  </a:cubicBezTo>
                  <a:cubicBezTo>
                    <a:pt x="36" y="8"/>
                    <a:pt x="26" y="2"/>
                    <a:pt x="14" y="0"/>
                  </a:cubicBezTo>
                  <a:cubicBezTo>
                    <a:pt x="14" y="16"/>
                    <a:pt x="15" y="30"/>
                    <a:pt x="19" y="44"/>
                  </a:cubicBezTo>
                  <a:cubicBezTo>
                    <a:pt x="20" y="56"/>
                    <a:pt x="21" y="68"/>
                    <a:pt x="21" y="80"/>
                  </a:cubicBezTo>
                  <a:cubicBezTo>
                    <a:pt x="22" y="105"/>
                    <a:pt x="22" y="131"/>
                    <a:pt x="22" y="156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7" y="212"/>
                    <a:pt x="7" y="212"/>
                    <a:pt x="7" y="212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37"/>
                    <a:pt x="5" y="239"/>
                    <a:pt x="7" y="240"/>
                  </a:cubicBezTo>
                  <a:cubicBezTo>
                    <a:pt x="24" y="224"/>
                    <a:pt x="32" y="200"/>
                    <a:pt x="32" y="168"/>
                  </a:cubicBezTo>
                  <a:cubicBezTo>
                    <a:pt x="40" y="137"/>
                    <a:pt x="46" y="104"/>
                    <a:pt x="49" y="71"/>
                  </a:cubicBezTo>
                  <a:close/>
                  <a:moveTo>
                    <a:pt x="17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1" y="17"/>
                    <a:pt x="22" y="30"/>
                    <a:pt x="25" y="43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6" y="237"/>
                    <a:pt x="6" y="237"/>
                    <a:pt x="6" y="237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25" y="154"/>
                    <a:pt x="25" y="154"/>
                    <a:pt x="25" y="154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8" y="30"/>
                    <a:pt x="16" y="17"/>
                    <a:pt x="17" y="4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37" name="Freeform 109"/>
            <p:cNvSpPr/>
            <p:nvPr/>
          </p:nvSpPr>
          <p:spPr bwMode="auto">
            <a:xfrm>
              <a:off x="972283" y="3848622"/>
              <a:ext cx="34378" cy="302529"/>
            </a:xfrm>
            <a:custGeom>
              <a:avLst/>
              <a:gdLst>
                <a:gd name="T0" fmla="*/ 19 w 25"/>
                <a:gd name="T1" fmla="*/ 0 h 233"/>
                <a:gd name="T2" fmla="*/ 14 w 25"/>
                <a:gd name="T3" fmla="*/ 0 h 233"/>
                <a:gd name="T4" fmla="*/ 19 w 25"/>
                <a:gd name="T5" fmla="*/ 39 h 233"/>
                <a:gd name="T6" fmla="*/ 22 w 25"/>
                <a:gd name="T7" fmla="*/ 92 h 233"/>
                <a:gd name="T8" fmla="*/ 22 w 25"/>
                <a:gd name="T9" fmla="*/ 150 h 233"/>
                <a:gd name="T10" fmla="*/ 12 w 25"/>
                <a:gd name="T11" fmla="*/ 191 h 233"/>
                <a:gd name="T12" fmla="*/ 0 w 25"/>
                <a:gd name="T13" fmla="*/ 230 h 233"/>
                <a:gd name="T14" fmla="*/ 3 w 25"/>
                <a:gd name="T15" fmla="*/ 233 h 233"/>
                <a:gd name="T16" fmla="*/ 16 w 25"/>
                <a:gd name="T17" fmla="*/ 191 h 233"/>
                <a:gd name="T18" fmla="*/ 25 w 25"/>
                <a:gd name="T19" fmla="*/ 151 h 233"/>
                <a:gd name="T20" fmla="*/ 25 w 25"/>
                <a:gd name="T21" fmla="*/ 93 h 233"/>
                <a:gd name="T22" fmla="*/ 22 w 25"/>
                <a:gd name="T23" fmla="*/ 39 h 233"/>
                <a:gd name="T24" fmla="*/ 19 w 25"/>
                <a:gd name="T25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33">
                  <a:moveTo>
                    <a:pt x="1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13"/>
                    <a:pt x="15" y="26"/>
                    <a:pt x="19" y="3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150"/>
                    <a:pt x="22" y="150"/>
                    <a:pt x="22" y="150"/>
                  </a:cubicBezTo>
                  <a:cubicBezTo>
                    <a:pt x="12" y="191"/>
                    <a:pt x="12" y="191"/>
                    <a:pt x="12" y="191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16" y="191"/>
                    <a:pt x="16" y="191"/>
                    <a:pt x="16" y="191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9" y="26"/>
                    <a:pt x="18" y="13"/>
                    <a:pt x="19" y="0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38" name="Freeform 110"/>
            <p:cNvSpPr/>
            <p:nvPr/>
          </p:nvSpPr>
          <p:spPr bwMode="auto">
            <a:xfrm>
              <a:off x="911549" y="3684751"/>
              <a:ext cx="11459" cy="6876"/>
            </a:xfrm>
            <a:custGeom>
              <a:avLst/>
              <a:gdLst>
                <a:gd name="T0" fmla="*/ 4 w 8"/>
                <a:gd name="T1" fmla="*/ 5 h 5"/>
                <a:gd name="T2" fmla="*/ 8 w 8"/>
                <a:gd name="T3" fmla="*/ 0 h 5"/>
                <a:gd name="T4" fmla="*/ 5 w 8"/>
                <a:gd name="T5" fmla="*/ 0 h 5"/>
                <a:gd name="T6" fmla="*/ 0 w 8"/>
                <a:gd name="T7" fmla="*/ 4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5" y="3"/>
                    <a:pt x="6" y="2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4" y="5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39" name="Freeform 111"/>
            <p:cNvSpPr/>
            <p:nvPr/>
          </p:nvSpPr>
          <p:spPr bwMode="auto">
            <a:xfrm>
              <a:off x="906965" y="3680167"/>
              <a:ext cx="8022" cy="4584"/>
            </a:xfrm>
            <a:custGeom>
              <a:avLst/>
              <a:gdLst>
                <a:gd name="T0" fmla="*/ 3 w 6"/>
                <a:gd name="T1" fmla="*/ 0 h 4"/>
                <a:gd name="T2" fmla="*/ 0 w 6"/>
                <a:gd name="T3" fmla="*/ 3 h 4"/>
                <a:gd name="T4" fmla="*/ 3 w 6"/>
                <a:gd name="T5" fmla="*/ 4 h 4"/>
                <a:gd name="T6" fmla="*/ 6 w 6"/>
                <a:gd name="T7" fmla="*/ 0 h 4"/>
                <a:gd name="T8" fmla="*/ 3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4" y="3"/>
                    <a:pt x="4" y="2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40" name="Freeform 112"/>
            <p:cNvSpPr/>
            <p:nvPr/>
          </p:nvSpPr>
          <p:spPr bwMode="auto">
            <a:xfrm>
              <a:off x="943635" y="3708816"/>
              <a:ext cx="11459" cy="25211"/>
            </a:xfrm>
            <a:custGeom>
              <a:avLst/>
              <a:gdLst>
                <a:gd name="T0" fmla="*/ 0 w 8"/>
                <a:gd name="T1" fmla="*/ 4 h 20"/>
                <a:gd name="T2" fmla="*/ 5 w 8"/>
                <a:gd name="T3" fmla="*/ 20 h 20"/>
                <a:gd name="T4" fmla="*/ 8 w 8"/>
                <a:gd name="T5" fmla="*/ 19 h 20"/>
                <a:gd name="T6" fmla="*/ 4 w 8"/>
                <a:gd name="T7" fmla="*/ 13 h 20"/>
                <a:gd name="T8" fmla="*/ 0 w 8"/>
                <a:gd name="T9" fmla="*/ 0 h 20"/>
                <a:gd name="T10" fmla="*/ 0 w 8"/>
                <a:gd name="T1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4"/>
                  </a:moveTo>
                  <a:cubicBezTo>
                    <a:pt x="0" y="9"/>
                    <a:pt x="2" y="14"/>
                    <a:pt x="5" y="20"/>
                  </a:cubicBezTo>
                  <a:cubicBezTo>
                    <a:pt x="6" y="20"/>
                    <a:pt x="7" y="20"/>
                    <a:pt x="8" y="19"/>
                  </a:cubicBezTo>
                  <a:cubicBezTo>
                    <a:pt x="7" y="17"/>
                    <a:pt x="5" y="15"/>
                    <a:pt x="4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41" name="Freeform 113"/>
            <p:cNvSpPr/>
            <p:nvPr/>
          </p:nvSpPr>
          <p:spPr bwMode="auto">
            <a:xfrm>
              <a:off x="934468" y="3709963"/>
              <a:ext cx="9168" cy="18335"/>
            </a:xfrm>
            <a:custGeom>
              <a:avLst/>
              <a:gdLst>
                <a:gd name="T0" fmla="*/ 0 w 7"/>
                <a:gd name="T1" fmla="*/ 4 h 14"/>
                <a:gd name="T2" fmla="*/ 5 w 7"/>
                <a:gd name="T3" fmla="*/ 14 h 14"/>
                <a:gd name="T4" fmla="*/ 7 w 7"/>
                <a:gd name="T5" fmla="*/ 13 h 14"/>
                <a:gd name="T6" fmla="*/ 0 w 7"/>
                <a:gd name="T7" fmla="*/ 0 h 14"/>
                <a:gd name="T8" fmla="*/ 0 w 7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0" y="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42" name="Freeform 114"/>
            <p:cNvSpPr/>
            <p:nvPr/>
          </p:nvSpPr>
          <p:spPr bwMode="auto">
            <a:xfrm>
              <a:off x="859981" y="4077810"/>
              <a:ext cx="127200" cy="87092"/>
            </a:xfrm>
            <a:custGeom>
              <a:avLst/>
              <a:gdLst>
                <a:gd name="T0" fmla="*/ 39 w 93"/>
                <a:gd name="T1" fmla="*/ 44 h 67"/>
                <a:gd name="T2" fmla="*/ 36 w 93"/>
                <a:gd name="T3" fmla="*/ 42 h 67"/>
                <a:gd name="T4" fmla="*/ 1 w 93"/>
                <a:gd name="T5" fmla="*/ 53 h 67"/>
                <a:gd name="T6" fmla="*/ 0 w 93"/>
                <a:gd name="T7" fmla="*/ 57 h 67"/>
                <a:gd name="T8" fmla="*/ 58 w 93"/>
                <a:gd name="T9" fmla="*/ 53 h 67"/>
                <a:gd name="T10" fmla="*/ 86 w 93"/>
                <a:gd name="T11" fmla="*/ 31 h 67"/>
                <a:gd name="T12" fmla="*/ 93 w 93"/>
                <a:gd name="T13" fmla="*/ 9 h 67"/>
                <a:gd name="T14" fmla="*/ 87 w 93"/>
                <a:gd name="T15" fmla="*/ 0 h 67"/>
                <a:gd name="T16" fmla="*/ 75 w 93"/>
                <a:gd name="T17" fmla="*/ 29 h 67"/>
                <a:gd name="T18" fmla="*/ 39 w 93"/>
                <a:gd name="T19" fmla="*/ 4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67">
                  <a:moveTo>
                    <a:pt x="39" y="44"/>
                  </a:moveTo>
                  <a:cubicBezTo>
                    <a:pt x="38" y="43"/>
                    <a:pt x="37" y="43"/>
                    <a:pt x="36" y="4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6" y="67"/>
                    <a:pt x="46" y="65"/>
                    <a:pt x="58" y="53"/>
                  </a:cubicBezTo>
                  <a:cubicBezTo>
                    <a:pt x="69" y="37"/>
                    <a:pt x="79" y="30"/>
                    <a:pt x="86" y="31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1" y="9"/>
                    <a:pt x="77" y="18"/>
                    <a:pt x="75" y="29"/>
                  </a:cubicBezTo>
                  <a:cubicBezTo>
                    <a:pt x="61" y="44"/>
                    <a:pt x="49" y="49"/>
                    <a:pt x="39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43" name="Freeform 115"/>
            <p:cNvSpPr/>
            <p:nvPr/>
          </p:nvSpPr>
          <p:spPr bwMode="auto">
            <a:xfrm>
              <a:off x="956240" y="4097290"/>
              <a:ext cx="69903" cy="93967"/>
            </a:xfrm>
            <a:custGeom>
              <a:avLst/>
              <a:gdLst>
                <a:gd name="T0" fmla="*/ 51 w 51"/>
                <a:gd name="T1" fmla="*/ 13 h 72"/>
                <a:gd name="T2" fmla="*/ 51 w 51"/>
                <a:gd name="T3" fmla="*/ 0 h 72"/>
                <a:gd name="T4" fmla="*/ 40 w 51"/>
                <a:gd name="T5" fmla="*/ 36 h 72"/>
                <a:gd name="T6" fmla="*/ 16 w 51"/>
                <a:gd name="T7" fmla="*/ 44 h 72"/>
                <a:gd name="T8" fmla="*/ 9 w 51"/>
                <a:gd name="T9" fmla="*/ 39 h 72"/>
                <a:gd name="T10" fmla="*/ 0 w 51"/>
                <a:gd name="T11" fmla="*/ 66 h 72"/>
                <a:gd name="T12" fmla="*/ 39 w 51"/>
                <a:gd name="T13" fmla="*/ 53 h 72"/>
                <a:gd name="T14" fmla="*/ 51 w 51"/>
                <a:gd name="T15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2">
                  <a:moveTo>
                    <a:pt x="51" y="13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1" y="45"/>
                    <a:pt x="23" y="48"/>
                    <a:pt x="16" y="44"/>
                  </a:cubicBezTo>
                  <a:cubicBezTo>
                    <a:pt x="14" y="43"/>
                    <a:pt x="12" y="41"/>
                    <a:pt x="9" y="3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2" y="72"/>
                    <a:pt x="25" y="68"/>
                    <a:pt x="39" y="53"/>
                  </a:cubicBezTo>
                  <a:cubicBezTo>
                    <a:pt x="51" y="13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44" name="Freeform 223"/>
            <p:cNvSpPr/>
            <p:nvPr/>
          </p:nvSpPr>
          <p:spPr bwMode="auto">
            <a:xfrm>
              <a:off x="1003225" y="3920814"/>
              <a:ext cx="22919" cy="49276"/>
            </a:xfrm>
            <a:custGeom>
              <a:avLst/>
              <a:gdLst>
                <a:gd name="T0" fmla="*/ 12 w 17"/>
                <a:gd name="T1" fmla="*/ 20 h 38"/>
                <a:gd name="T2" fmla="*/ 17 w 17"/>
                <a:gd name="T3" fmla="*/ 5 h 38"/>
                <a:gd name="T4" fmla="*/ 12 w 17"/>
                <a:gd name="T5" fmla="*/ 0 h 38"/>
                <a:gd name="T6" fmla="*/ 8 w 17"/>
                <a:gd name="T7" fmla="*/ 3 h 38"/>
                <a:gd name="T8" fmla="*/ 8 w 17"/>
                <a:gd name="T9" fmla="*/ 10 h 38"/>
                <a:gd name="T10" fmla="*/ 4 w 17"/>
                <a:gd name="T11" fmla="*/ 27 h 38"/>
                <a:gd name="T12" fmla="*/ 0 w 17"/>
                <a:gd name="T13" fmla="*/ 29 h 38"/>
                <a:gd name="T14" fmla="*/ 6 w 17"/>
                <a:gd name="T15" fmla="*/ 38 h 38"/>
                <a:gd name="T16" fmla="*/ 9 w 17"/>
                <a:gd name="T17" fmla="*/ 30 h 38"/>
                <a:gd name="T18" fmla="*/ 12 w 17"/>
                <a:gd name="T1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8">
                  <a:moveTo>
                    <a:pt x="12" y="20"/>
                  </a:moveTo>
                  <a:cubicBezTo>
                    <a:pt x="14" y="15"/>
                    <a:pt x="15" y="10"/>
                    <a:pt x="17" y="5"/>
                  </a:cubicBezTo>
                  <a:cubicBezTo>
                    <a:pt x="15" y="3"/>
                    <a:pt x="13" y="2"/>
                    <a:pt x="12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" y="32"/>
                    <a:pt x="4" y="35"/>
                    <a:pt x="6" y="38"/>
                  </a:cubicBezTo>
                  <a:cubicBezTo>
                    <a:pt x="7" y="35"/>
                    <a:pt x="8" y="32"/>
                    <a:pt x="9" y="30"/>
                  </a:cubicBezTo>
                  <a:cubicBezTo>
                    <a:pt x="7" y="26"/>
                    <a:pt x="8" y="23"/>
                    <a:pt x="12" y="20"/>
                  </a:cubicBezTo>
                  <a:close/>
                </a:path>
              </a:pathLst>
            </a:custGeom>
            <a:solidFill>
              <a:srgbClr val="CDC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294" name="矩形 29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95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E-Study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学习软件四大功能</a:t>
              </a: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2027455" y="2191472"/>
            <a:ext cx="520387" cy="480918"/>
            <a:chOff x="4722813" y="2360613"/>
            <a:chExt cx="484188" cy="430213"/>
          </a:xfrm>
          <a:solidFill>
            <a:schemeClr val="bg1"/>
          </a:solidFill>
        </p:grpSpPr>
        <p:sp>
          <p:nvSpPr>
            <p:cNvPr id="301" name="Freeform 36"/>
            <p:cNvSpPr>
              <a:spLocks noEditPoints="1"/>
            </p:cNvSpPr>
            <p:nvPr/>
          </p:nvSpPr>
          <p:spPr bwMode="auto">
            <a:xfrm>
              <a:off x="4722813" y="2433638"/>
              <a:ext cx="484188" cy="357188"/>
            </a:xfrm>
            <a:custGeom>
              <a:avLst/>
              <a:gdLst>
                <a:gd name="T0" fmla="*/ 0 w 305"/>
                <a:gd name="T1" fmla="*/ 0 h 225"/>
                <a:gd name="T2" fmla="*/ 0 w 305"/>
                <a:gd name="T3" fmla="*/ 225 h 225"/>
                <a:gd name="T4" fmla="*/ 305 w 305"/>
                <a:gd name="T5" fmla="*/ 225 h 225"/>
                <a:gd name="T6" fmla="*/ 305 w 305"/>
                <a:gd name="T7" fmla="*/ 0 h 225"/>
                <a:gd name="T8" fmla="*/ 0 w 305"/>
                <a:gd name="T9" fmla="*/ 0 h 225"/>
                <a:gd name="T10" fmla="*/ 294 w 305"/>
                <a:gd name="T11" fmla="*/ 214 h 225"/>
                <a:gd name="T12" fmla="*/ 12 w 305"/>
                <a:gd name="T13" fmla="*/ 214 h 225"/>
                <a:gd name="T14" fmla="*/ 12 w 305"/>
                <a:gd name="T15" fmla="*/ 11 h 225"/>
                <a:gd name="T16" fmla="*/ 294 w 305"/>
                <a:gd name="T17" fmla="*/ 11 h 225"/>
                <a:gd name="T18" fmla="*/ 294 w 305"/>
                <a:gd name="T19" fmla="*/ 2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225">
                  <a:moveTo>
                    <a:pt x="0" y="0"/>
                  </a:moveTo>
                  <a:lnTo>
                    <a:pt x="0" y="225"/>
                  </a:lnTo>
                  <a:lnTo>
                    <a:pt x="305" y="225"/>
                  </a:lnTo>
                  <a:lnTo>
                    <a:pt x="305" y="0"/>
                  </a:lnTo>
                  <a:lnTo>
                    <a:pt x="0" y="0"/>
                  </a:lnTo>
                  <a:close/>
                  <a:moveTo>
                    <a:pt x="294" y="214"/>
                  </a:moveTo>
                  <a:lnTo>
                    <a:pt x="12" y="214"/>
                  </a:lnTo>
                  <a:lnTo>
                    <a:pt x="12" y="11"/>
                  </a:lnTo>
                  <a:lnTo>
                    <a:pt x="294" y="11"/>
                  </a:lnTo>
                  <a:lnTo>
                    <a:pt x="294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Rectangle 37"/>
            <p:cNvSpPr>
              <a:spLocks noChangeArrowheads="1"/>
            </p:cNvSpPr>
            <p:nvPr/>
          </p:nvSpPr>
          <p:spPr bwMode="auto">
            <a:xfrm>
              <a:off x="4759325" y="2397125"/>
              <a:ext cx="4127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Rectangle 38"/>
            <p:cNvSpPr>
              <a:spLocks noChangeArrowheads="1"/>
            </p:cNvSpPr>
            <p:nvPr/>
          </p:nvSpPr>
          <p:spPr bwMode="auto">
            <a:xfrm>
              <a:off x="4794250" y="2360613"/>
              <a:ext cx="341313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4" name="组合 303"/>
          <p:cNvGrpSpPr/>
          <p:nvPr/>
        </p:nvGrpSpPr>
        <p:grpSpPr>
          <a:xfrm>
            <a:off x="6741026" y="2387211"/>
            <a:ext cx="330433" cy="285179"/>
            <a:chOff x="4753149" y="2384425"/>
            <a:chExt cx="528638" cy="469900"/>
          </a:xfrm>
          <a:solidFill>
            <a:schemeClr val="tx1"/>
          </a:solidFill>
        </p:grpSpPr>
        <p:sp>
          <p:nvSpPr>
            <p:cNvPr id="305" name="Rectangle 28"/>
            <p:cNvSpPr>
              <a:spLocks noChangeArrowheads="1"/>
            </p:cNvSpPr>
            <p:nvPr/>
          </p:nvSpPr>
          <p:spPr bwMode="auto">
            <a:xfrm>
              <a:off x="4753149" y="2462212"/>
              <a:ext cx="528638" cy="3921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Rectangle 29"/>
            <p:cNvSpPr>
              <a:spLocks noChangeArrowheads="1"/>
            </p:cNvSpPr>
            <p:nvPr/>
          </p:nvSpPr>
          <p:spPr bwMode="auto">
            <a:xfrm>
              <a:off x="4791249" y="2424112"/>
              <a:ext cx="450850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Rectangle 30"/>
            <p:cNvSpPr>
              <a:spLocks noChangeArrowheads="1"/>
            </p:cNvSpPr>
            <p:nvPr/>
          </p:nvSpPr>
          <p:spPr bwMode="auto">
            <a:xfrm>
              <a:off x="4830937" y="2384425"/>
              <a:ext cx="373063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8" name="组合 307"/>
          <p:cNvGrpSpPr/>
          <p:nvPr/>
        </p:nvGrpSpPr>
        <p:grpSpPr>
          <a:xfrm>
            <a:off x="4097255" y="2248292"/>
            <a:ext cx="588963" cy="254000"/>
            <a:chOff x="6505749" y="3394075"/>
            <a:chExt cx="588963" cy="254000"/>
          </a:xfrm>
          <a:solidFill>
            <a:schemeClr val="bg1"/>
          </a:solidFill>
        </p:grpSpPr>
        <p:sp>
          <p:nvSpPr>
            <p:cNvPr id="309" name="Freeform 45"/>
            <p:cNvSpPr/>
            <p:nvPr/>
          </p:nvSpPr>
          <p:spPr bwMode="auto">
            <a:xfrm>
              <a:off x="6505749" y="3394075"/>
              <a:ext cx="274638" cy="254000"/>
            </a:xfrm>
            <a:custGeom>
              <a:avLst/>
              <a:gdLst>
                <a:gd name="T0" fmla="*/ 0 w 112"/>
                <a:gd name="T1" fmla="*/ 12 h 104"/>
                <a:gd name="T2" fmla="*/ 0 w 112"/>
                <a:gd name="T3" fmla="*/ 92 h 104"/>
                <a:gd name="T4" fmla="*/ 12 w 112"/>
                <a:gd name="T5" fmla="*/ 104 h 104"/>
                <a:gd name="T6" fmla="*/ 112 w 112"/>
                <a:gd name="T7" fmla="*/ 104 h 104"/>
                <a:gd name="T8" fmla="*/ 112 w 112"/>
                <a:gd name="T9" fmla="*/ 0 h 104"/>
                <a:gd name="T10" fmla="*/ 12 w 112"/>
                <a:gd name="T11" fmla="*/ 0 h 104"/>
                <a:gd name="T12" fmla="*/ 0 w 112"/>
                <a:gd name="T13" fmla="*/ 1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4">
                  <a:moveTo>
                    <a:pt x="0" y="1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99"/>
                    <a:pt x="5" y="104"/>
                    <a:pt x="12" y="104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46"/>
            <p:cNvSpPr/>
            <p:nvPr/>
          </p:nvSpPr>
          <p:spPr bwMode="auto">
            <a:xfrm>
              <a:off x="6801024" y="3394075"/>
              <a:ext cx="293688" cy="254000"/>
            </a:xfrm>
            <a:custGeom>
              <a:avLst/>
              <a:gdLst>
                <a:gd name="T0" fmla="*/ 96 w 120"/>
                <a:gd name="T1" fmla="*/ 28 h 104"/>
                <a:gd name="T2" fmla="*/ 96 w 120"/>
                <a:gd name="T3" fmla="*/ 12 h 104"/>
                <a:gd name="T4" fmla="*/ 84 w 120"/>
                <a:gd name="T5" fmla="*/ 0 h 104"/>
                <a:gd name="T6" fmla="*/ 0 w 120"/>
                <a:gd name="T7" fmla="*/ 0 h 104"/>
                <a:gd name="T8" fmla="*/ 0 w 120"/>
                <a:gd name="T9" fmla="*/ 8 h 104"/>
                <a:gd name="T10" fmla="*/ 8 w 120"/>
                <a:gd name="T11" fmla="*/ 8 h 104"/>
                <a:gd name="T12" fmla="*/ 20 w 120"/>
                <a:gd name="T13" fmla="*/ 8 h 104"/>
                <a:gd name="T14" fmla="*/ 84 w 120"/>
                <a:gd name="T15" fmla="*/ 8 h 104"/>
                <a:gd name="T16" fmla="*/ 88 w 120"/>
                <a:gd name="T17" fmla="*/ 12 h 104"/>
                <a:gd name="T18" fmla="*/ 88 w 120"/>
                <a:gd name="T19" fmla="*/ 92 h 104"/>
                <a:gd name="T20" fmla="*/ 84 w 120"/>
                <a:gd name="T21" fmla="*/ 96 h 104"/>
                <a:gd name="T22" fmla="*/ 20 w 120"/>
                <a:gd name="T23" fmla="*/ 96 h 104"/>
                <a:gd name="T24" fmla="*/ 8 w 120"/>
                <a:gd name="T25" fmla="*/ 96 h 104"/>
                <a:gd name="T26" fmla="*/ 0 w 120"/>
                <a:gd name="T27" fmla="*/ 96 h 104"/>
                <a:gd name="T28" fmla="*/ 0 w 120"/>
                <a:gd name="T29" fmla="*/ 104 h 104"/>
                <a:gd name="T30" fmla="*/ 84 w 120"/>
                <a:gd name="T31" fmla="*/ 104 h 104"/>
                <a:gd name="T32" fmla="*/ 96 w 120"/>
                <a:gd name="T33" fmla="*/ 92 h 104"/>
                <a:gd name="T34" fmla="*/ 96 w 120"/>
                <a:gd name="T35" fmla="*/ 76 h 104"/>
                <a:gd name="T36" fmla="*/ 120 w 120"/>
                <a:gd name="T37" fmla="*/ 52 h 104"/>
                <a:gd name="T38" fmla="*/ 96 w 120"/>
                <a:gd name="T39" fmla="*/ 2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04">
                  <a:moveTo>
                    <a:pt x="96" y="28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5"/>
                    <a:pt x="91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8"/>
                    <a:pt x="88" y="10"/>
                    <a:pt x="88" y="1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94"/>
                    <a:pt x="86" y="96"/>
                    <a:pt x="84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91" y="104"/>
                    <a:pt x="96" y="99"/>
                    <a:pt x="96" y="92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09" y="76"/>
                    <a:pt x="120" y="65"/>
                    <a:pt x="120" y="52"/>
                  </a:cubicBezTo>
                  <a:cubicBezTo>
                    <a:pt x="120" y="39"/>
                    <a:pt x="109" y="28"/>
                    <a:pt x="9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11" name="组合 310"/>
          <p:cNvGrpSpPr/>
          <p:nvPr/>
        </p:nvGrpSpPr>
        <p:grpSpPr>
          <a:xfrm>
            <a:off x="6760492" y="4204008"/>
            <a:ext cx="350353" cy="221814"/>
            <a:chOff x="6505749" y="3394075"/>
            <a:chExt cx="588963" cy="254000"/>
          </a:xfrm>
          <a:solidFill>
            <a:schemeClr val="tx1"/>
          </a:solidFill>
        </p:grpSpPr>
        <p:sp>
          <p:nvSpPr>
            <p:cNvPr id="312" name="Freeform 45"/>
            <p:cNvSpPr/>
            <p:nvPr/>
          </p:nvSpPr>
          <p:spPr bwMode="auto">
            <a:xfrm>
              <a:off x="6505749" y="3394075"/>
              <a:ext cx="274638" cy="254000"/>
            </a:xfrm>
            <a:custGeom>
              <a:avLst/>
              <a:gdLst>
                <a:gd name="T0" fmla="*/ 0 w 112"/>
                <a:gd name="T1" fmla="*/ 12 h 104"/>
                <a:gd name="T2" fmla="*/ 0 w 112"/>
                <a:gd name="T3" fmla="*/ 92 h 104"/>
                <a:gd name="T4" fmla="*/ 12 w 112"/>
                <a:gd name="T5" fmla="*/ 104 h 104"/>
                <a:gd name="T6" fmla="*/ 112 w 112"/>
                <a:gd name="T7" fmla="*/ 104 h 104"/>
                <a:gd name="T8" fmla="*/ 112 w 112"/>
                <a:gd name="T9" fmla="*/ 0 h 104"/>
                <a:gd name="T10" fmla="*/ 12 w 112"/>
                <a:gd name="T11" fmla="*/ 0 h 104"/>
                <a:gd name="T12" fmla="*/ 0 w 112"/>
                <a:gd name="T13" fmla="*/ 1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4">
                  <a:moveTo>
                    <a:pt x="0" y="1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99"/>
                    <a:pt x="5" y="104"/>
                    <a:pt x="12" y="104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46"/>
            <p:cNvSpPr/>
            <p:nvPr/>
          </p:nvSpPr>
          <p:spPr bwMode="auto">
            <a:xfrm>
              <a:off x="6801024" y="3394075"/>
              <a:ext cx="293688" cy="254000"/>
            </a:xfrm>
            <a:custGeom>
              <a:avLst/>
              <a:gdLst>
                <a:gd name="T0" fmla="*/ 96 w 120"/>
                <a:gd name="T1" fmla="*/ 28 h 104"/>
                <a:gd name="T2" fmla="*/ 96 w 120"/>
                <a:gd name="T3" fmla="*/ 12 h 104"/>
                <a:gd name="T4" fmla="*/ 84 w 120"/>
                <a:gd name="T5" fmla="*/ 0 h 104"/>
                <a:gd name="T6" fmla="*/ 0 w 120"/>
                <a:gd name="T7" fmla="*/ 0 h 104"/>
                <a:gd name="T8" fmla="*/ 0 w 120"/>
                <a:gd name="T9" fmla="*/ 8 h 104"/>
                <a:gd name="T10" fmla="*/ 8 w 120"/>
                <a:gd name="T11" fmla="*/ 8 h 104"/>
                <a:gd name="T12" fmla="*/ 20 w 120"/>
                <a:gd name="T13" fmla="*/ 8 h 104"/>
                <a:gd name="T14" fmla="*/ 84 w 120"/>
                <a:gd name="T15" fmla="*/ 8 h 104"/>
                <a:gd name="T16" fmla="*/ 88 w 120"/>
                <a:gd name="T17" fmla="*/ 12 h 104"/>
                <a:gd name="T18" fmla="*/ 88 w 120"/>
                <a:gd name="T19" fmla="*/ 92 h 104"/>
                <a:gd name="T20" fmla="*/ 84 w 120"/>
                <a:gd name="T21" fmla="*/ 96 h 104"/>
                <a:gd name="T22" fmla="*/ 20 w 120"/>
                <a:gd name="T23" fmla="*/ 96 h 104"/>
                <a:gd name="T24" fmla="*/ 8 w 120"/>
                <a:gd name="T25" fmla="*/ 96 h 104"/>
                <a:gd name="T26" fmla="*/ 0 w 120"/>
                <a:gd name="T27" fmla="*/ 96 h 104"/>
                <a:gd name="T28" fmla="*/ 0 w 120"/>
                <a:gd name="T29" fmla="*/ 104 h 104"/>
                <a:gd name="T30" fmla="*/ 84 w 120"/>
                <a:gd name="T31" fmla="*/ 104 h 104"/>
                <a:gd name="T32" fmla="*/ 96 w 120"/>
                <a:gd name="T33" fmla="*/ 92 h 104"/>
                <a:gd name="T34" fmla="*/ 96 w 120"/>
                <a:gd name="T35" fmla="*/ 76 h 104"/>
                <a:gd name="T36" fmla="*/ 120 w 120"/>
                <a:gd name="T37" fmla="*/ 52 h 104"/>
                <a:gd name="T38" fmla="*/ 96 w 120"/>
                <a:gd name="T39" fmla="*/ 2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04">
                  <a:moveTo>
                    <a:pt x="96" y="28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5"/>
                    <a:pt x="91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8"/>
                    <a:pt x="88" y="10"/>
                    <a:pt x="88" y="1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94"/>
                    <a:pt x="86" y="96"/>
                    <a:pt x="84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91" y="104"/>
                    <a:pt x="96" y="99"/>
                    <a:pt x="96" y="92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09" y="76"/>
                    <a:pt x="120" y="65"/>
                    <a:pt x="120" y="52"/>
                  </a:cubicBezTo>
                  <a:cubicBezTo>
                    <a:pt x="120" y="39"/>
                    <a:pt x="109" y="28"/>
                    <a:pt x="9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4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1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4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400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4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7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7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0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4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4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1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9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9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9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9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1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400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6" dur="4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2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4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5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7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9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43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4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6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48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9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51" presetID="2" presetClass="entr" presetSubtype="2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3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54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7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5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5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0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5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206" grpId="0"/>
          <p:bldP spid="207" grpId="0"/>
          <p:bldP spid="208" grpId="0"/>
          <p:bldP spid="209" grpId="0"/>
          <p:bldP spid="2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4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4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400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4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8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0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4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4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9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1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400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6" dur="4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5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5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0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5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206" grpId="0"/>
          <p:bldP spid="207" grpId="0"/>
          <p:bldP spid="208" grpId="0"/>
          <p:bldP spid="209" grpId="0"/>
          <p:bldP spid="235" grpId="0" animBg="1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5316"/>
          <a:stretch>
            <a:fillRect/>
          </a:stretch>
        </p:blipFill>
        <p:spPr>
          <a:xfrm>
            <a:off x="117697" y="349640"/>
            <a:ext cx="11915554" cy="607885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7585" y="1473200"/>
            <a:ext cx="1638300" cy="50482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135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135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135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135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135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b="1" dirty="0">
                <a:solidFill>
                  <a:srgbClr val="FF0000"/>
                </a:solidFill>
                <a:cs typeface="+mn-ea"/>
                <a:sym typeface="+mn-lt"/>
              </a:rPr>
              <a:t>学习单元区，在此可以建立自己的学习文件夹，把该单元需要学习的文献都保存在这个文件夹中</a:t>
            </a:r>
          </a:p>
        </p:txBody>
      </p:sp>
      <p:sp>
        <p:nvSpPr>
          <p:cNvPr id="5" name="矩形 4"/>
          <p:cNvSpPr/>
          <p:nvPr/>
        </p:nvSpPr>
        <p:spPr>
          <a:xfrm>
            <a:off x="1820333" y="1473200"/>
            <a:ext cx="10212917" cy="50482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8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8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8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6634" y="364067"/>
            <a:ext cx="11876617" cy="833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23584" y="3572934"/>
            <a:ext cx="496781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此处为导入到学习单元文件夹中的文献，可以清晰标准文献的阅读状态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175500" y="427567"/>
            <a:ext cx="244051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工具及菜单栏</a:t>
            </a:r>
          </a:p>
        </p:txBody>
      </p:sp>
    </p:spTree>
  </p:cSld>
  <p:clrMapOvr>
    <a:masterClrMapping/>
  </p:clrMapOvr>
  <p:transition spd="slow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7" y="1151808"/>
            <a:ext cx="11719455" cy="51125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2411" y="3843849"/>
            <a:ext cx="1018276" cy="431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 dirty="0">
              <a:noFill/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3594" y="3860732"/>
            <a:ext cx="645265" cy="431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 dirty="0">
              <a:noFill/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0" name="矩形 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文献阅读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批量下载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551091"/>
            <a:ext cx="4464513" cy="545373"/>
            <a:chOff x="0" y="579372"/>
            <a:chExt cx="4464513" cy="545373"/>
          </a:xfrm>
        </p:grpSpPr>
        <p:sp>
          <p:nvSpPr>
            <p:cNvPr id="5" name="矩形 4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TextBox 194"/>
            <p:cNvSpPr txBox="1"/>
            <p:nvPr/>
          </p:nvSpPr>
          <p:spPr>
            <a:xfrm>
              <a:off x="1008129" y="636857"/>
              <a:ext cx="3456384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公司简介</a:t>
              </a:r>
            </a:p>
          </p:txBody>
        </p:sp>
      </p:grpSp>
      <p:sp>
        <p:nvSpPr>
          <p:cNvPr id="7" name="文本占位符 11265"/>
          <p:cNvSpPr>
            <a:spLocks noGrp="1"/>
          </p:cNvSpPr>
          <p:nvPr>
            <p:ph idx="4294967295"/>
          </p:nvPr>
        </p:nvSpPr>
        <p:spPr>
          <a:xfrm>
            <a:off x="1007435" y="1902432"/>
            <a:ext cx="10384790" cy="3682365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方知网数字出版集团，始创于1995年，是清华控股有限公司旗下一个高科技文化产业集群，由《中国学术期刊（光盘版）》电子杂志社有限公司、同方知网（北京）技术有限公司、同方知网数字出版技术股份有限公司、山西同方知网数字出版技术有限公司等组成。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网址</a:t>
            </a:r>
            <a:r>
              <a:rPr lang="zh-CN" altLang="en-US" sz="24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www.cnki.net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（中国知网），总部设在东升科技园北领地。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6"/>
          <a:stretch>
            <a:fillRect/>
          </a:stretch>
        </p:blipFill>
        <p:spPr>
          <a:xfrm>
            <a:off x="696036" y="1058879"/>
            <a:ext cx="10768084" cy="55015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"/>
          <a:stretch>
            <a:fillRect/>
          </a:stretch>
        </p:blipFill>
        <p:spPr>
          <a:xfrm>
            <a:off x="612422" y="888511"/>
            <a:ext cx="10851698" cy="55532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40076" y="5413343"/>
            <a:ext cx="786264" cy="305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 dirty="0">
              <a:noFill/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"/>
          <a:stretch>
            <a:fillRect/>
          </a:stretch>
        </p:blipFill>
        <p:spPr>
          <a:xfrm>
            <a:off x="628362" y="874863"/>
            <a:ext cx="10815287" cy="558052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0" name="矩形 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文献阅读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批量下载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3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文献阅读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导入本地文献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20173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1094317"/>
            <a:ext cx="11766549" cy="428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QQ截图201511051323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2789767"/>
            <a:ext cx="2106083" cy="306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 bwMode="auto">
          <a:xfrm>
            <a:off x="2465918" y="2556933"/>
            <a:ext cx="4248149" cy="1117600"/>
            <a:chOff x="2466142" y="2635486"/>
            <a:chExt cx="3686993" cy="1117583"/>
          </a:xfrm>
        </p:grpSpPr>
        <p:sp>
          <p:nvSpPr>
            <p:cNvPr id="8207" name="矩形 9"/>
            <p:cNvSpPr/>
            <p:nvPr/>
          </p:nvSpPr>
          <p:spPr>
            <a:xfrm>
              <a:off x="2466142" y="3179462"/>
              <a:ext cx="1190419" cy="340777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fontAlgn="auto"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74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" name="线形标注 1 8"/>
            <p:cNvSpPr/>
            <p:nvPr/>
          </p:nvSpPr>
          <p:spPr bwMode="auto">
            <a:xfrm>
              <a:off x="4294023" y="2635486"/>
              <a:ext cx="1859112" cy="1117583"/>
            </a:xfrm>
            <a:prstGeom prst="borderCallout1">
              <a:avLst>
                <a:gd name="adj1" fmla="val 18750"/>
                <a:gd name="adj2" fmla="val -8333"/>
                <a:gd name="adj3" fmla="val 64307"/>
                <a:gd name="adj4" fmla="val -29773"/>
              </a:avLst>
            </a:prstGeom>
            <a:solidFill>
              <a:srgbClr val="558ED5">
                <a:alpha val="89804"/>
              </a:srgbClr>
            </a:solidFill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826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320" b="1" dirty="0">
                  <a:solidFill>
                    <a:srgbClr val="FFFF00"/>
                  </a:solidFill>
                  <a:latin typeface="Arial" panose="020B0604020202020204"/>
                  <a:ea typeface="宋体" panose="02010600030101010101" pitchFamily="2" charset="-122"/>
                  <a:cs typeface="+mn-ea"/>
                  <a:sym typeface="+mn-lt"/>
                </a:rPr>
                <a:t>添加本地计算机</a:t>
              </a:r>
              <a:r>
                <a:rPr lang="en-US" altLang="zh-CN" sz="2320" b="1" dirty="0">
                  <a:solidFill>
                    <a:srgbClr val="FFFF00"/>
                  </a:solidFill>
                  <a:latin typeface="Arial" panose="020B0604020202020204"/>
                  <a:ea typeface="宋体" panose="02010600030101010101" pitchFamily="2" charset="-122"/>
                  <a:cs typeface="+mn-ea"/>
                  <a:sym typeface="+mn-lt"/>
                </a:rPr>
                <a:t>CAJ</a:t>
              </a:r>
              <a:r>
                <a:rPr lang="zh-CN" altLang="en-US" sz="2320" b="1" dirty="0">
                  <a:solidFill>
                    <a:srgbClr val="FFFF00"/>
                  </a:solidFill>
                  <a:latin typeface="Arial" panose="020B0604020202020204"/>
                  <a:ea typeface="宋体" panose="02010600030101010101" pitchFamily="2" charset="-122"/>
                  <a:cs typeface="+mn-ea"/>
                  <a:sym typeface="+mn-lt"/>
                </a:rPr>
                <a:t>、</a:t>
              </a:r>
              <a:r>
                <a:rPr lang="en-US" altLang="zh-CN" sz="2320" b="1" dirty="0">
                  <a:solidFill>
                    <a:srgbClr val="FFFF00"/>
                  </a:solidFill>
                  <a:latin typeface="Arial" panose="020B0604020202020204"/>
                  <a:ea typeface="宋体" panose="02010600030101010101" pitchFamily="2" charset="-122"/>
                  <a:cs typeface="+mn-ea"/>
                  <a:sym typeface="+mn-lt"/>
                </a:rPr>
                <a:t>PDF</a:t>
              </a:r>
              <a:r>
                <a:rPr lang="zh-CN" altLang="en-US" sz="2320" b="1" dirty="0">
                  <a:solidFill>
                    <a:srgbClr val="FFFF00"/>
                  </a:solidFill>
                  <a:latin typeface="Arial" panose="020B0604020202020204"/>
                  <a:ea typeface="宋体" panose="02010600030101010101" pitchFamily="2" charset="-122"/>
                  <a:cs typeface="+mn-ea"/>
                  <a:sym typeface="+mn-lt"/>
                </a:rPr>
                <a:t>、</a:t>
              </a:r>
              <a:r>
                <a:rPr lang="en-US" altLang="zh-CN" sz="2320" b="1" dirty="0">
                  <a:solidFill>
                    <a:srgbClr val="FFFF00"/>
                  </a:solidFill>
                  <a:latin typeface="Arial" panose="020B0604020202020204"/>
                  <a:ea typeface="宋体" panose="02010600030101010101" pitchFamily="2" charset="-122"/>
                  <a:cs typeface="+mn-ea"/>
                  <a:sym typeface="+mn-lt"/>
                </a:rPr>
                <a:t>doc</a:t>
              </a:r>
              <a:r>
                <a:rPr lang="zh-CN" altLang="en-US" sz="2320" b="1" dirty="0">
                  <a:solidFill>
                    <a:srgbClr val="FFFF00"/>
                  </a:solidFill>
                  <a:latin typeface="Arial" panose="020B0604020202020204"/>
                  <a:ea typeface="宋体" panose="02010600030101010101" pitchFamily="2" charset="-122"/>
                  <a:cs typeface="+mn-ea"/>
                  <a:sym typeface="+mn-lt"/>
                </a:rPr>
                <a:t>等文件</a:t>
              </a:r>
            </a:p>
          </p:txBody>
        </p:sp>
      </p:grpSp>
      <p:grpSp>
        <p:nvGrpSpPr>
          <p:cNvPr id="17" name="组合 16"/>
          <p:cNvGrpSpPr/>
          <p:nvPr/>
        </p:nvGrpSpPr>
        <p:grpSpPr bwMode="auto">
          <a:xfrm>
            <a:off x="4138085" y="279401"/>
            <a:ext cx="7351183" cy="5058833"/>
            <a:chOff x="9092" y="1754"/>
            <a:chExt cx="10244" cy="7198"/>
          </a:xfrm>
        </p:grpSpPr>
        <p:pic>
          <p:nvPicPr>
            <p:cNvPr id="201735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" y="1754"/>
              <a:ext cx="10244" cy="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10428" y="2266"/>
              <a:ext cx="4194" cy="343"/>
            </a:xfrm>
            <a:prstGeom prst="rect">
              <a:avLst/>
            </a:prstGeom>
            <a:solidFill>
              <a:srgbClr val="ECF2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74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" y="951332"/>
            <a:ext cx="11072283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647018" y="2575985"/>
            <a:ext cx="778933" cy="4015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222" name="圆角矩形 6"/>
          <p:cNvSpPr/>
          <p:nvPr/>
        </p:nvSpPr>
        <p:spPr>
          <a:xfrm>
            <a:off x="5717118" y="2978152"/>
            <a:ext cx="5818716" cy="9440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320" b="1" dirty="0">
                <a:solidFill>
                  <a:srgbClr val="FF0000"/>
                </a:solidFill>
                <a:cs typeface="+mn-ea"/>
                <a:sym typeface="+mn-lt"/>
              </a:rPr>
              <a:t>可查看阅读进度，设置文章的重要度。</a:t>
            </a:r>
          </a:p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320" b="1" dirty="0">
                <a:solidFill>
                  <a:srgbClr val="FF0000"/>
                </a:solidFill>
                <a:cs typeface="+mn-ea"/>
                <a:sym typeface="+mn-lt"/>
              </a:rPr>
              <a:t>点击题名，即可阅读该文献。</a:t>
            </a:r>
          </a:p>
        </p:txBody>
      </p:sp>
      <p:sp>
        <p:nvSpPr>
          <p:cNvPr id="4" name="矩形 3"/>
          <p:cNvSpPr/>
          <p:nvPr/>
        </p:nvSpPr>
        <p:spPr>
          <a:xfrm>
            <a:off x="2821518" y="2575985"/>
            <a:ext cx="687916" cy="4015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1024467"/>
            <a:ext cx="10058400" cy="48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6"/>
          <p:cNvSpPr/>
          <p:nvPr/>
        </p:nvSpPr>
        <p:spPr>
          <a:xfrm>
            <a:off x="738718" y="1126068"/>
            <a:ext cx="5818716" cy="9440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320" b="1" dirty="0">
                <a:solidFill>
                  <a:srgbClr val="FF0000"/>
                </a:solidFill>
                <a:cs typeface="+mn-ea"/>
                <a:sym typeface="+mn-lt"/>
              </a:rPr>
              <a:t>打开文章系统自动跳转到上回阅读的位置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0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查看阅读进度、设置重要性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ldLvl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84" y="800100"/>
            <a:ext cx="9743016" cy="601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QQ截图201511051833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85" y="3075517"/>
            <a:ext cx="20193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833784" y="4366684"/>
            <a:ext cx="1445683" cy="3471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1" y="800101"/>
            <a:ext cx="7814733" cy="61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9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记录笔记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8" y="800101"/>
            <a:ext cx="9721849" cy="600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074333" y="3166533"/>
            <a:ext cx="1356784" cy="187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3536951" y="3166534"/>
            <a:ext cx="3359149" cy="700617"/>
          </a:xfrm>
          <a:prstGeom prst="wedgeRoundRectCallout">
            <a:avLst>
              <a:gd name="adj1" fmla="val -49454"/>
              <a:gd name="adj2" fmla="val 96271"/>
              <a:gd name="adj3" fmla="val 16667"/>
            </a:avLst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320" b="1" dirty="0">
                <a:solidFill>
                  <a:prstClr val="white"/>
                </a:solidFill>
                <a:cs typeface="+mn-ea"/>
                <a:sym typeface="+mn-lt"/>
              </a:rPr>
              <a:t>按时间、标签管理笔记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9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记录笔记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5" y="732367"/>
            <a:ext cx="10723033" cy="56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6"/>
          <p:cNvSpPr/>
          <p:nvPr/>
        </p:nvSpPr>
        <p:spPr>
          <a:xfrm>
            <a:off x="3742268" y="5865285"/>
            <a:ext cx="6125633" cy="66463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175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320" b="1" dirty="0">
                <a:solidFill>
                  <a:srgbClr val="FFFFFF"/>
                </a:solidFill>
                <a:cs typeface="+mn-ea"/>
                <a:sym typeface="+mn-lt"/>
              </a:rPr>
              <a:t>某些文献是图片形式，文字不能直接复制粘贴</a:t>
            </a:r>
          </a:p>
        </p:txBody>
      </p:sp>
      <p:sp>
        <p:nvSpPr>
          <p:cNvPr id="6" name="矩形 5"/>
          <p:cNvSpPr/>
          <p:nvPr/>
        </p:nvSpPr>
        <p:spPr>
          <a:xfrm>
            <a:off x="1926167" y="914401"/>
            <a:ext cx="706967" cy="328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7" name="图片 6" descr="QQ截图201511051417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67" y="1295400"/>
            <a:ext cx="203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926167" y="2385484"/>
            <a:ext cx="1739900" cy="279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圆角矩形 6"/>
          <p:cNvSpPr/>
          <p:nvPr/>
        </p:nvSpPr>
        <p:spPr>
          <a:xfrm>
            <a:off x="4131733" y="1684868"/>
            <a:ext cx="5384800" cy="48683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175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320" b="1" dirty="0">
                <a:solidFill>
                  <a:srgbClr val="FFFFFF"/>
                </a:solidFill>
                <a:cs typeface="+mn-ea"/>
                <a:sym typeface="+mn-lt"/>
              </a:rPr>
              <a:t>点击文字识别，点击鼠标划取识别范围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18" y="2173817"/>
            <a:ext cx="5903383" cy="369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2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深入研读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文字识别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6" grpId="1" bldLvl="0" animBg="1"/>
      <p:bldP spid="8" grpId="0" bldLvl="0" animBg="1"/>
      <p:bldP spid="8" grpId="1" bldLvl="0" animBg="1"/>
      <p:bldP spid="9" grpId="0" bldLvl="0" animBg="1"/>
      <p:bldP spid="9" grpId="1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5" y="802218"/>
            <a:ext cx="10723033" cy="566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926167" y="984251"/>
            <a:ext cx="706967" cy="3259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7" name="图片 6" descr="QQ截图201511051417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18" y="1333501"/>
            <a:ext cx="2076449" cy="435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856318" y="3016251"/>
            <a:ext cx="1813983" cy="370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圆角矩形 6"/>
          <p:cNvSpPr/>
          <p:nvPr/>
        </p:nvSpPr>
        <p:spPr>
          <a:xfrm>
            <a:off x="3833284" y="2959100"/>
            <a:ext cx="4366683" cy="48471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175" cap="flat" cmpd="sng">
            <a:solidFill>
              <a:srgbClr val="0066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320" b="1" dirty="0">
                <a:solidFill>
                  <a:srgbClr val="FFFFFF"/>
                </a:solidFill>
                <a:cs typeface="+mn-ea"/>
                <a:sym typeface="+mn-lt"/>
              </a:rPr>
              <a:t>点击对比阅读，选择</a:t>
            </a:r>
            <a:r>
              <a:rPr lang="en-US" altLang="zh-CN" sz="2320" b="1" dirty="0">
                <a:solidFill>
                  <a:srgbClr val="FFFFFF"/>
                </a:solidFill>
                <a:cs typeface="+mn-ea"/>
                <a:sym typeface="+mn-lt"/>
              </a:rPr>
              <a:t>2</a:t>
            </a:r>
            <a:r>
              <a:rPr lang="zh-CN" altLang="en-US" sz="2320" b="1" dirty="0">
                <a:solidFill>
                  <a:srgbClr val="FFFFFF"/>
                </a:solidFill>
                <a:cs typeface="+mn-ea"/>
                <a:sym typeface="+mn-lt"/>
              </a:rPr>
              <a:t>篇文章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1" y="999067"/>
            <a:ext cx="7854951" cy="485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296833" y="2349501"/>
            <a:ext cx="6623051" cy="5037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802218"/>
            <a:ext cx="11764433" cy="566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6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对比阅读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8" grpId="1" bldLvl="0" animBg="1"/>
      <p:bldP spid="14" grpId="0" bldLvl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4"/>
          <p:cNvSpPr/>
          <p:nvPr/>
        </p:nvSpPr>
        <p:spPr>
          <a:xfrm>
            <a:off x="3539067" y="893234"/>
            <a:ext cx="5111751" cy="50860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705" b="1" dirty="0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Word</a:t>
            </a:r>
            <a:r>
              <a:rPr lang="zh-CN" altLang="en-US" sz="2705" b="1" dirty="0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中的</a:t>
            </a:r>
            <a:r>
              <a:rPr lang="en-US" altLang="zh-CN" sz="2705" b="1" dirty="0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E-Study </a:t>
            </a:r>
            <a:r>
              <a:rPr lang="zh-CN" altLang="en-US" sz="2705" b="1" dirty="0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插件</a:t>
            </a:r>
            <a:endParaRPr lang="zh-CN" altLang="en-US" sz="2705" dirty="0">
              <a:solidFill>
                <a:srgbClr val="0CB692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3" name="Text Box 6"/>
          <p:cNvSpPr txBox="1"/>
          <p:nvPr/>
        </p:nvSpPr>
        <p:spPr>
          <a:xfrm>
            <a:off x="2855384" y="5920318"/>
            <a:ext cx="7363883" cy="7167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6225" indent="-276225" algn="just" fontAlgn="auto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705" dirty="0">
                <a:solidFill>
                  <a:prstClr val="white"/>
                </a:solidFill>
                <a:cs typeface="+mn-ea"/>
                <a:sym typeface="+mn-lt"/>
              </a:rPr>
              <a:t>生成参考文献、提供论文模板、投稿</a:t>
            </a:r>
            <a:endParaRPr lang="en-US" altLang="zh-CN" sz="270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矩形 1"/>
          <p:cNvSpPr/>
          <p:nvPr/>
        </p:nvSpPr>
        <p:spPr>
          <a:xfrm>
            <a:off x="2017184" y="1424517"/>
            <a:ext cx="8202083" cy="43704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安装</a:t>
            </a:r>
            <a:r>
              <a:rPr lang="en-US" altLang="en-US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E-Study </a:t>
            </a:r>
            <a:r>
              <a:rPr lang="en-US" altLang="zh-CN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程序</a:t>
            </a:r>
            <a:r>
              <a:rPr lang="zh-CN" altLang="en-US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后，</a:t>
            </a:r>
            <a:r>
              <a:rPr lang="en-US" altLang="zh-CN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Word</a:t>
            </a:r>
            <a:r>
              <a:rPr lang="zh-CN" altLang="en-US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或</a:t>
            </a:r>
            <a:r>
              <a:rPr lang="en-US" altLang="zh-CN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WPS</a:t>
            </a:r>
            <a:r>
              <a:rPr lang="zh-CN" altLang="en-US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会自动加载</a:t>
            </a:r>
            <a:r>
              <a:rPr lang="en-US" altLang="en-US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E-Study</a:t>
            </a:r>
            <a:r>
              <a:rPr lang="zh-CN" altLang="en-US" sz="2240" noProof="1">
                <a:solidFill>
                  <a:srgbClr val="0CB692">
                    <a:lumMod val="75000"/>
                  </a:srgbClr>
                </a:solidFill>
                <a:cs typeface="+mn-ea"/>
                <a:sym typeface="+mn-lt"/>
              </a:rPr>
              <a:t>平台。</a:t>
            </a:r>
            <a:endParaRPr lang="en-US" altLang="zh-CN" sz="2240" noProof="1">
              <a:solidFill>
                <a:srgbClr val="0CB692">
                  <a:lumMod val="75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21299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4" y="1877484"/>
            <a:ext cx="1078441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003117" y="2239433"/>
            <a:ext cx="1394883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9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写作与排版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矩形 7"/>
          <p:cNvSpPr/>
          <p:nvPr/>
        </p:nvSpPr>
        <p:spPr>
          <a:xfrm>
            <a:off x="202080" y="268217"/>
            <a:ext cx="2271776" cy="50860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705" b="1" dirty="0">
                <a:solidFill>
                  <a:srgbClr val="0CB692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生成参考文献</a:t>
            </a:r>
          </a:p>
        </p:txBody>
      </p:sp>
      <p:sp>
        <p:nvSpPr>
          <p:cNvPr id="25602" name="日期占位符 2"/>
          <p:cNvSpPr>
            <a:spLocks noGrp="1"/>
          </p:cNvSpPr>
          <p:nvPr>
            <p:ph type="dt" sz="quarter" idx="4294967295"/>
          </p:nvPr>
        </p:nvSpPr>
        <p:spPr>
          <a:xfrm>
            <a:off x="0" y="6259513"/>
            <a:ext cx="2062163" cy="35083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fld id="{BB962C8B-B14F-4D97-AF65-F5344CB8AC3E}" type="datetime1">
              <a:rPr lang="zh-CN" altLang="en-US" sz="1160" dirty="0">
                <a:cs typeface="+mn-ea"/>
                <a:sym typeface="+mn-lt"/>
              </a:rPr>
              <a:t>2018/11/15</a:t>
            </a:fld>
            <a:endParaRPr lang="zh-CN" altLang="en-US" sz="1160">
              <a:cs typeface="+mn-ea"/>
              <a:sym typeface="+mn-lt"/>
            </a:endParaRPr>
          </a:p>
        </p:txBody>
      </p:sp>
      <p:pic>
        <p:nvPicPr>
          <p:cNvPr id="21504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5" y="1170518"/>
            <a:ext cx="11095567" cy="568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939800" y="1320800"/>
            <a:ext cx="518584" cy="50165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4" y="1957917"/>
            <a:ext cx="11311467" cy="430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4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4" y="1217084"/>
            <a:ext cx="10206567" cy="639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标题 1"/>
          <p:cNvSpPr txBox="1"/>
          <p:nvPr/>
        </p:nvSpPr>
        <p:spPr>
          <a:xfrm>
            <a:off x="4597400" y="664633"/>
            <a:ext cx="3202517" cy="5524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8826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15" b="1" dirty="0">
                <a:solidFill>
                  <a:srgbClr val="0CB692">
                    <a:lumMod val="75000"/>
                  </a:srgbClr>
                </a:solidFill>
                <a:latin typeface="Arial" panose="020B0604020202020204"/>
                <a:ea typeface="宋体" panose="02010600030101010101" pitchFamily="2" charset="-122"/>
                <a:cs typeface="+mn-ea"/>
                <a:sym typeface="+mn-lt"/>
              </a:rPr>
              <a:t>提供期刊写作模板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4" y="1217085"/>
            <a:ext cx="10392833" cy="543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8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写作与排版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15"/>
          <p:cNvSpPr>
            <a:spLocks noChangeAspect="1" noEditPoints="1"/>
          </p:cNvSpPr>
          <p:nvPr/>
        </p:nvSpPr>
        <p:spPr bwMode="auto">
          <a:xfrm>
            <a:off x="5696761" y="3707125"/>
            <a:ext cx="684712" cy="498620"/>
          </a:xfrm>
          <a:custGeom>
            <a:avLst/>
            <a:gdLst>
              <a:gd name="T0" fmla="*/ 275 w 326"/>
              <a:gd name="T1" fmla="*/ 25 h 237"/>
              <a:gd name="T2" fmla="*/ 49 w 326"/>
              <a:gd name="T3" fmla="*/ 163 h 237"/>
              <a:gd name="T4" fmla="*/ 162 w 326"/>
              <a:gd name="T5" fmla="*/ 127 h 237"/>
              <a:gd name="T6" fmla="*/ 222 w 326"/>
              <a:gd name="T7" fmla="*/ 134 h 237"/>
              <a:gd name="T8" fmla="*/ 162 w 326"/>
              <a:gd name="T9" fmla="*/ 127 h 237"/>
              <a:gd name="T10" fmla="*/ 162 w 326"/>
              <a:gd name="T11" fmla="*/ 116 h 237"/>
              <a:gd name="T12" fmla="*/ 222 w 326"/>
              <a:gd name="T13" fmla="*/ 108 h 237"/>
              <a:gd name="T14" fmla="*/ 162 w 326"/>
              <a:gd name="T15" fmla="*/ 86 h 237"/>
              <a:gd name="T16" fmla="*/ 263 w 326"/>
              <a:gd name="T17" fmla="*/ 94 h 237"/>
              <a:gd name="T18" fmla="*/ 162 w 326"/>
              <a:gd name="T19" fmla="*/ 86 h 237"/>
              <a:gd name="T20" fmla="*/ 162 w 326"/>
              <a:gd name="T21" fmla="*/ 74 h 237"/>
              <a:gd name="T22" fmla="*/ 263 w 326"/>
              <a:gd name="T23" fmla="*/ 66 h 237"/>
              <a:gd name="T24" fmla="*/ 162 w 326"/>
              <a:gd name="T25" fmla="*/ 45 h 237"/>
              <a:gd name="T26" fmla="*/ 263 w 326"/>
              <a:gd name="T27" fmla="*/ 53 h 237"/>
              <a:gd name="T28" fmla="*/ 162 w 326"/>
              <a:gd name="T29" fmla="*/ 45 h 237"/>
              <a:gd name="T30" fmla="*/ 93 w 326"/>
              <a:gd name="T31" fmla="*/ 43 h 237"/>
              <a:gd name="T32" fmla="*/ 91 w 326"/>
              <a:gd name="T33" fmla="*/ 44 h 237"/>
              <a:gd name="T34" fmla="*/ 90 w 326"/>
              <a:gd name="T35" fmla="*/ 44 h 237"/>
              <a:gd name="T36" fmla="*/ 89 w 326"/>
              <a:gd name="T37" fmla="*/ 45 h 237"/>
              <a:gd name="T38" fmla="*/ 88 w 326"/>
              <a:gd name="T39" fmla="*/ 45 h 237"/>
              <a:gd name="T40" fmla="*/ 88 w 326"/>
              <a:gd name="T41" fmla="*/ 45 h 237"/>
              <a:gd name="T42" fmla="*/ 87 w 326"/>
              <a:gd name="T43" fmla="*/ 46 h 237"/>
              <a:gd name="T44" fmla="*/ 87 w 326"/>
              <a:gd name="T45" fmla="*/ 46 h 237"/>
              <a:gd name="T46" fmla="*/ 86 w 326"/>
              <a:gd name="T47" fmla="*/ 47 h 237"/>
              <a:gd name="T48" fmla="*/ 85 w 326"/>
              <a:gd name="T49" fmla="*/ 47 h 237"/>
              <a:gd name="T50" fmla="*/ 85 w 326"/>
              <a:gd name="T51" fmla="*/ 47 h 237"/>
              <a:gd name="T52" fmla="*/ 84 w 326"/>
              <a:gd name="T53" fmla="*/ 48 h 237"/>
              <a:gd name="T54" fmla="*/ 84 w 326"/>
              <a:gd name="T55" fmla="*/ 48 h 237"/>
              <a:gd name="T56" fmla="*/ 83 w 326"/>
              <a:gd name="T57" fmla="*/ 49 h 237"/>
              <a:gd name="T58" fmla="*/ 83 w 326"/>
              <a:gd name="T59" fmla="*/ 49 h 237"/>
              <a:gd name="T60" fmla="*/ 82 w 326"/>
              <a:gd name="T61" fmla="*/ 50 h 237"/>
              <a:gd name="T62" fmla="*/ 82 w 326"/>
              <a:gd name="T63" fmla="*/ 50 h 237"/>
              <a:gd name="T64" fmla="*/ 72 w 326"/>
              <a:gd name="T65" fmla="*/ 69 h 237"/>
              <a:gd name="T66" fmla="*/ 144 w 326"/>
              <a:gd name="T67" fmla="*/ 105 h 237"/>
              <a:gd name="T68" fmla="*/ 93 w 326"/>
              <a:gd name="T69" fmla="*/ 43 h 237"/>
              <a:gd name="T70" fmla="*/ 80 w 326"/>
              <a:gd name="T71" fmla="*/ 69 h 237"/>
              <a:gd name="T72" fmla="*/ 106 w 326"/>
              <a:gd name="T73" fmla="*/ 102 h 237"/>
              <a:gd name="T74" fmla="*/ 132 w 326"/>
              <a:gd name="T75" fmla="*/ 71 h 237"/>
              <a:gd name="T76" fmla="*/ 113 w 326"/>
              <a:gd name="T77" fmla="*/ 64 h 237"/>
              <a:gd name="T78" fmla="*/ 109 w 326"/>
              <a:gd name="T79" fmla="*/ 72 h 237"/>
              <a:gd name="T80" fmla="*/ 106 w 326"/>
              <a:gd name="T81" fmla="*/ 72 h 237"/>
              <a:gd name="T82" fmla="*/ 116 w 326"/>
              <a:gd name="T83" fmla="*/ 77 h 237"/>
              <a:gd name="T84" fmla="*/ 116 w 326"/>
              <a:gd name="T85" fmla="*/ 84 h 237"/>
              <a:gd name="T86" fmla="*/ 116 w 326"/>
              <a:gd name="T87" fmla="*/ 77 h 237"/>
              <a:gd name="T88" fmla="*/ 91 w 326"/>
              <a:gd name="T89" fmla="*/ 81 h 237"/>
              <a:gd name="T90" fmla="*/ 98 w 326"/>
              <a:gd name="T91" fmla="*/ 81 h 237"/>
              <a:gd name="T92" fmla="*/ 148 w 326"/>
              <a:gd name="T93" fmla="*/ 149 h 237"/>
              <a:gd name="T94" fmla="*/ 93 w 326"/>
              <a:gd name="T95" fmla="*/ 142 h 237"/>
              <a:gd name="T96" fmla="*/ 63 w 326"/>
              <a:gd name="T97" fmla="*/ 149 h 237"/>
              <a:gd name="T98" fmla="*/ 145 w 326"/>
              <a:gd name="T99" fmla="*/ 199 h 237"/>
              <a:gd name="T100" fmla="*/ 191 w 326"/>
              <a:gd name="T101" fmla="*/ 219 h 237"/>
              <a:gd name="T102" fmla="*/ 145 w 326"/>
              <a:gd name="T103" fmla="*/ 199 h 237"/>
              <a:gd name="T104" fmla="*/ 26 w 326"/>
              <a:gd name="T105" fmla="*/ 24 h 237"/>
              <a:gd name="T106" fmla="*/ 43 w 326"/>
              <a:gd name="T107" fmla="*/ 182 h 237"/>
              <a:gd name="T108" fmla="*/ 0 w 326"/>
              <a:gd name="T109" fmla="*/ 216 h 237"/>
              <a:gd name="T110" fmla="*/ 326 w 326"/>
              <a:gd name="T111" fmla="*/ 237 h 237"/>
              <a:gd name="T112" fmla="*/ 279 w 326"/>
              <a:gd name="T113" fmla="*/ 182 h 237"/>
              <a:gd name="T114" fmla="*/ 298 w 326"/>
              <a:gd name="T115" fmla="*/ 24 h 237"/>
              <a:gd name="T116" fmla="*/ 50 w 326"/>
              <a:gd name="T117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" h="237">
                <a:moveTo>
                  <a:pt x="49" y="25"/>
                </a:moveTo>
                <a:cubicBezTo>
                  <a:pt x="275" y="25"/>
                  <a:pt x="275" y="25"/>
                  <a:pt x="275" y="25"/>
                </a:cubicBezTo>
                <a:cubicBezTo>
                  <a:pt x="275" y="163"/>
                  <a:pt x="275" y="163"/>
                  <a:pt x="275" y="163"/>
                </a:cubicBezTo>
                <a:cubicBezTo>
                  <a:pt x="49" y="163"/>
                  <a:pt x="49" y="163"/>
                  <a:pt x="49" y="163"/>
                </a:cubicBezTo>
                <a:cubicBezTo>
                  <a:pt x="49" y="25"/>
                  <a:pt x="49" y="25"/>
                  <a:pt x="49" y="25"/>
                </a:cubicBezTo>
                <a:close/>
                <a:moveTo>
                  <a:pt x="162" y="127"/>
                </a:moveTo>
                <a:cubicBezTo>
                  <a:pt x="162" y="134"/>
                  <a:pt x="162" y="134"/>
                  <a:pt x="162" y="134"/>
                </a:cubicBezTo>
                <a:cubicBezTo>
                  <a:pt x="222" y="134"/>
                  <a:pt x="222" y="134"/>
                  <a:pt x="222" y="134"/>
                </a:cubicBezTo>
                <a:cubicBezTo>
                  <a:pt x="222" y="127"/>
                  <a:pt x="222" y="127"/>
                  <a:pt x="222" y="127"/>
                </a:cubicBezTo>
                <a:cubicBezTo>
                  <a:pt x="162" y="127"/>
                  <a:pt x="162" y="127"/>
                  <a:pt x="162" y="127"/>
                </a:cubicBezTo>
                <a:close/>
                <a:moveTo>
                  <a:pt x="162" y="108"/>
                </a:moveTo>
                <a:cubicBezTo>
                  <a:pt x="162" y="116"/>
                  <a:pt x="162" y="116"/>
                  <a:pt x="162" y="116"/>
                </a:cubicBezTo>
                <a:cubicBezTo>
                  <a:pt x="222" y="116"/>
                  <a:pt x="222" y="116"/>
                  <a:pt x="222" y="116"/>
                </a:cubicBezTo>
                <a:cubicBezTo>
                  <a:pt x="222" y="108"/>
                  <a:pt x="222" y="108"/>
                  <a:pt x="222" y="108"/>
                </a:cubicBezTo>
                <a:cubicBezTo>
                  <a:pt x="162" y="108"/>
                  <a:pt x="162" y="108"/>
                  <a:pt x="162" y="108"/>
                </a:cubicBezTo>
                <a:close/>
                <a:moveTo>
                  <a:pt x="162" y="86"/>
                </a:moveTo>
                <a:cubicBezTo>
                  <a:pt x="162" y="94"/>
                  <a:pt x="162" y="94"/>
                  <a:pt x="162" y="94"/>
                </a:cubicBezTo>
                <a:cubicBezTo>
                  <a:pt x="263" y="94"/>
                  <a:pt x="263" y="94"/>
                  <a:pt x="263" y="94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162" y="86"/>
                  <a:pt x="162" y="86"/>
                  <a:pt x="162" y="86"/>
                </a:cubicBezTo>
                <a:close/>
                <a:moveTo>
                  <a:pt x="162" y="66"/>
                </a:moveTo>
                <a:cubicBezTo>
                  <a:pt x="162" y="74"/>
                  <a:pt x="162" y="74"/>
                  <a:pt x="162" y="74"/>
                </a:cubicBezTo>
                <a:cubicBezTo>
                  <a:pt x="263" y="74"/>
                  <a:pt x="263" y="74"/>
                  <a:pt x="263" y="74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162" y="66"/>
                  <a:pt x="162" y="66"/>
                  <a:pt x="162" y="66"/>
                </a:cubicBezTo>
                <a:close/>
                <a:moveTo>
                  <a:pt x="162" y="45"/>
                </a:moveTo>
                <a:cubicBezTo>
                  <a:pt x="162" y="53"/>
                  <a:pt x="162" y="53"/>
                  <a:pt x="162" y="53"/>
                </a:cubicBezTo>
                <a:cubicBezTo>
                  <a:pt x="263" y="53"/>
                  <a:pt x="263" y="53"/>
                  <a:pt x="263" y="53"/>
                </a:cubicBezTo>
                <a:cubicBezTo>
                  <a:pt x="263" y="45"/>
                  <a:pt x="263" y="45"/>
                  <a:pt x="263" y="45"/>
                </a:cubicBezTo>
                <a:cubicBezTo>
                  <a:pt x="162" y="45"/>
                  <a:pt x="162" y="45"/>
                  <a:pt x="162" y="45"/>
                </a:cubicBezTo>
                <a:close/>
                <a:moveTo>
                  <a:pt x="93" y="43"/>
                </a:moveTo>
                <a:cubicBezTo>
                  <a:pt x="93" y="43"/>
                  <a:pt x="93" y="43"/>
                  <a:pt x="93" y="43"/>
                </a:cubicBezTo>
                <a:cubicBezTo>
                  <a:pt x="92" y="43"/>
                  <a:pt x="91" y="43"/>
                  <a:pt x="91" y="44"/>
                </a:cubicBezTo>
                <a:cubicBezTo>
                  <a:pt x="91" y="44"/>
                  <a:pt x="91" y="44"/>
                  <a:pt x="91" y="44"/>
                </a:cubicBezTo>
                <a:cubicBezTo>
                  <a:pt x="91" y="44"/>
                  <a:pt x="90" y="44"/>
                  <a:pt x="90" y="44"/>
                </a:cubicBezTo>
                <a:cubicBezTo>
                  <a:pt x="90" y="44"/>
                  <a:pt x="90" y="44"/>
                  <a:pt x="90" y="44"/>
                </a:cubicBezTo>
                <a:cubicBezTo>
                  <a:pt x="90" y="44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6"/>
                  <a:pt x="86" y="46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8"/>
                  <a:pt x="85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7" y="55"/>
                  <a:pt x="73" y="62"/>
                  <a:pt x="72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0" y="81"/>
                  <a:pt x="82" y="98"/>
                  <a:pt x="66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51" y="82"/>
                  <a:pt x="142" y="39"/>
                  <a:pt x="106" y="40"/>
                </a:cubicBezTo>
                <a:cubicBezTo>
                  <a:pt x="101" y="40"/>
                  <a:pt x="97" y="41"/>
                  <a:pt x="93" y="43"/>
                </a:cubicBezTo>
                <a:close/>
                <a:moveTo>
                  <a:pt x="80" y="71"/>
                </a:moveTo>
                <a:cubicBezTo>
                  <a:pt x="80" y="71"/>
                  <a:pt x="80" y="70"/>
                  <a:pt x="80" y="69"/>
                </a:cubicBezTo>
                <a:cubicBezTo>
                  <a:pt x="80" y="71"/>
                  <a:pt x="79" y="73"/>
                  <a:pt x="79" y="75"/>
                </a:cubicBezTo>
                <a:cubicBezTo>
                  <a:pt x="79" y="90"/>
                  <a:pt x="91" y="102"/>
                  <a:pt x="106" y="102"/>
                </a:cubicBezTo>
                <a:cubicBezTo>
                  <a:pt x="120" y="102"/>
                  <a:pt x="132" y="90"/>
                  <a:pt x="132" y="75"/>
                </a:cubicBezTo>
                <a:cubicBezTo>
                  <a:pt x="132" y="74"/>
                  <a:pt x="132" y="72"/>
                  <a:pt x="132" y="71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1" y="72"/>
                  <a:pt x="111" y="72"/>
                  <a:pt x="111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80" y="71"/>
                  <a:pt x="80" y="71"/>
                  <a:pt x="80" y="71"/>
                </a:cubicBezTo>
                <a:close/>
                <a:moveTo>
                  <a:pt x="116" y="77"/>
                </a:moveTo>
                <a:cubicBezTo>
                  <a:pt x="114" y="77"/>
                  <a:pt x="112" y="79"/>
                  <a:pt x="112" y="81"/>
                </a:cubicBezTo>
                <a:cubicBezTo>
                  <a:pt x="112" y="83"/>
                  <a:pt x="114" y="84"/>
                  <a:pt x="116" y="84"/>
                </a:cubicBezTo>
                <a:cubicBezTo>
                  <a:pt x="118" y="84"/>
                  <a:pt x="120" y="83"/>
                  <a:pt x="120" y="81"/>
                </a:cubicBezTo>
                <a:cubicBezTo>
                  <a:pt x="120" y="79"/>
                  <a:pt x="118" y="77"/>
                  <a:pt x="116" y="77"/>
                </a:cubicBezTo>
                <a:close/>
                <a:moveTo>
                  <a:pt x="95" y="77"/>
                </a:moveTo>
                <a:cubicBezTo>
                  <a:pt x="93" y="77"/>
                  <a:pt x="91" y="79"/>
                  <a:pt x="91" y="81"/>
                </a:cubicBezTo>
                <a:cubicBezTo>
                  <a:pt x="91" y="83"/>
                  <a:pt x="93" y="84"/>
                  <a:pt x="95" y="84"/>
                </a:cubicBezTo>
                <a:cubicBezTo>
                  <a:pt x="97" y="84"/>
                  <a:pt x="98" y="83"/>
                  <a:pt x="98" y="81"/>
                </a:cubicBezTo>
                <a:cubicBezTo>
                  <a:pt x="98" y="79"/>
                  <a:pt x="97" y="77"/>
                  <a:pt x="95" y="77"/>
                </a:cubicBezTo>
                <a:close/>
                <a:moveTo>
                  <a:pt x="148" y="149"/>
                </a:moveTo>
                <a:cubicBezTo>
                  <a:pt x="147" y="129"/>
                  <a:pt x="135" y="112"/>
                  <a:pt x="118" y="107"/>
                </a:cubicBezTo>
                <a:cubicBezTo>
                  <a:pt x="93" y="142"/>
                  <a:pt x="93" y="142"/>
                  <a:pt x="93" y="142"/>
                </a:cubicBezTo>
                <a:cubicBezTo>
                  <a:pt x="93" y="106"/>
                  <a:pt x="93" y="106"/>
                  <a:pt x="93" y="106"/>
                </a:cubicBezTo>
                <a:cubicBezTo>
                  <a:pt x="76" y="112"/>
                  <a:pt x="64" y="129"/>
                  <a:pt x="63" y="149"/>
                </a:cubicBezTo>
                <a:cubicBezTo>
                  <a:pt x="148" y="149"/>
                  <a:pt x="148" y="149"/>
                  <a:pt x="148" y="149"/>
                </a:cubicBezTo>
                <a:close/>
                <a:moveTo>
                  <a:pt x="145" y="199"/>
                </a:moveTo>
                <a:cubicBezTo>
                  <a:pt x="179" y="199"/>
                  <a:pt x="179" y="199"/>
                  <a:pt x="179" y="199"/>
                </a:cubicBezTo>
                <a:cubicBezTo>
                  <a:pt x="191" y="219"/>
                  <a:pt x="191" y="219"/>
                  <a:pt x="191" y="219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45" y="199"/>
                  <a:pt x="145" y="199"/>
                  <a:pt x="145" y="199"/>
                </a:cubicBezTo>
                <a:close/>
                <a:moveTo>
                  <a:pt x="50" y="0"/>
                </a:moveTo>
                <a:cubicBezTo>
                  <a:pt x="37" y="0"/>
                  <a:pt x="26" y="11"/>
                  <a:pt x="26" y="24"/>
                </a:cubicBezTo>
                <a:cubicBezTo>
                  <a:pt x="26" y="159"/>
                  <a:pt x="26" y="159"/>
                  <a:pt x="26" y="159"/>
                </a:cubicBezTo>
                <a:cubicBezTo>
                  <a:pt x="26" y="170"/>
                  <a:pt x="33" y="179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37"/>
                  <a:pt x="0" y="237"/>
                  <a:pt x="0" y="237"/>
                </a:cubicBezTo>
                <a:cubicBezTo>
                  <a:pt x="326" y="237"/>
                  <a:pt x="326" y="237"/>
                  <a:pt x="326" y="237"/>
                </a:cubicBezTo>
                <a:cubicBezTo>
                  <a:pt x="326" y="216"/>
                  <a:pt x="326" y="216"/>
                  <a:pt x="326" y="216"/>
                </a:cubicBezTo>
                <a:cubicBezTo>
                  <a:pt x="279" y="182"/>
                  <a:pt x="279" y="182"/>
                  <a:pt x="279" y="182"/>
                </a:cubicBezTo>
                <a:cubicBezTo>
                  <a:pt x="290" y="180"/>
                  <a:pt x="298" y="170"/>
                  <a:pt x="298" y="159"/>
                </a:cubicBezTo>
                <a:cubicBezTo>
                  <a:pt x="298" y="24"/>
                  <a:pt x="298" y="24"/>
                  <a:pt x="298" y="24"/>
                </a:cubicBezTo>
                <a:cubicBezTo>
                  <a:pt x="298" y="11"/>
                  <a:pt x="287" y="0"/>
                  <a:pt x="274" y="0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grpSp>
        <p:nvGrpSpPr>
          <p:cNvPr id="108" name="组合 107"/>
          <p:cNvGrpSpPr/>
          <p:nvPr/>
        </p:nvGrpSpPr>
        <p:grpSpPr>
          <a:xfrm rot="2700000">
            <a:off x="4446683" y="2388769"/>
            <a:ext cx="3168352" cy="3168353"/>
            <a:chOff x="6336196" y="1009196"/>
            <a:chExt cx="2376264" cy="2376265"/>
          </a:xfrm>
          <a:effectLst/>
        </p:grpSpPr>
        <p:sp>
          <p:nvSpPr>
            <p:cNvPr id="109" name="矩形 28"/>
            <p:cNvSpPr/>
            <p:nvPr/>
          </p:nvSpPr>
          <p:spPr>
            <a:xfrm>
              <a:off x="6336196" y="1009196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0" name="矩形 28"/>
            <p:cNvSpPr/>
            <p:nvPr/>
          </p:nvSpPr>
          <p:spPr>
            <a:xfrm rot="5400000">
              <a:off x="7069568" y="1742569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1" name="矩形 28"/>
            <p:cNvSpPr/>
            <p:nvPr/>
          </p:nvSpPr>
          <p:spPr>
            <a:xfrm rot="10800000">
              <a:off x="6336196" y="2475942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2" name="矩形 28"/>
            <p:cNvSpPr/>
            <p:nvPr/>
          </p:nvSpPr>
          <p:spPr>
            <a:xfrm rot="16200000">
              <a:off x="5998476" y="2137947"/>
              <a:ext cx="1584965" cy="909519"/>
            </a:xfrm>
            <a:custGeom>
              <a:avLst/>
              <a:gdLst/>
              <a:ahLst/>
              <a:cxnLst/>
              <a:rect l="l" t="t" r="r" b="b"/>
              <a:pathLst>
                <a:path w="1567916" h="909519">
                  <a:moveTo>
                    <a:pt x="1567916" y="625191"/>
                  </a:moveTo>
                  <a:lnTo>
                    <a:pt x="0" y="909519"/>
                  </a:lnTo>
                  <a:lnTo>
                    <a:pt x="0" y="0"/>
                  </a:lnTo>
                  <a:lnTo>
                    <a:pt x="1454543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3" name="矩形 112"/>
          <p:cNvSpPr/>
          <p:nvPr/>
        </p:nvSpPr>
        <p:spPr>
          <a:xfrm>
            <a:off x="5701764" y="2170595"/>
            <a:ext cx="561372" cy="5847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32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4" name="直接连接符 113"/>
          <p:cNvCxnSpPr/>
          <p:nvPr/>
        </p:nvCxnSpPr>
        <p:spPr>
          <a:xfrm flipH="1">
            <a:off x="3695734" y="2404016"/>
            <a:ext cx="1276556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>
          <a:xfrm>
            <a:off x="674281" y="2128253"/>
            <a:ext cx="2688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数字内容资源</a:t>
            </a:r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裸资源：知识、文化、各种文献</a:t>
            </a:r>
          </a:p>
          <a:p>
            <a:pPr algn="just"/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4169774" y="3665167"/>
            <a:ext cx="611065" cy="5847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32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7" name="直接连接符 116"/>
          <p:cNvCxnSpPr/>
          <p:nvPr/>
        </p:nvCxnSpPr>
        <p:spPr>
          <a:xfrm flipH="1">
            <a:off x="3695734" y="4510897"/>
            <a:ext cx="524487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 117"/>
          <p:cNvSpPr/>
          <p:nvPr/>
        </p:nvSpPr>
        <p:spPr>
          <a:xfrm>
            <a:off x="633884" y="4129267"/>
            <a:ext cx="277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知识化、组织化的资源系统</a:t>
            </a:r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知网型数据库：在海量文献资源里，方便查找、获取所需知识和文化内容，发现内容关联的数据库。</a:t>
            </a:r>
          </a:p>
        </p:txBody>
      </p:sp>
      <p:sp>
        <p:nvSpPr>
          <p:cNvPr id="119" name="矩形 118"/>
          <p:cNvSpPr/>
          <p:nvPr/>
        </p:nvSpPr>
        <p:spPr>
          <a:xfrm>
            <a:off x="5652604" y="5144930"/>
            <a:ext cx="622286" cy="5847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32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0" name="直接连接符 119"/>
          <p:cNvCxnSpPr/>
          <p:nvPr/>
        </p:nvCxnSpPr>
        <p:spPr>
          <a:xfrm flipH="1">
            <a:off x="7027690" y="5624983"/>
            <a:ext cx="1276556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 120"/>
          <p:cNvSpPr/>
          <p:nvPr/>
        </p:nvSpPr>
        <p:spPr>
          <a:xfrm>
            <a:off x="8496266" y="5144930"/>
            <a:ext cx="30950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资源建设、管理、发布与服务的软件系统</a:t>
            </a:r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K-base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TPI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、数字出版系统、定制平台（机构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个人数字图书馆）、学习平台等。</a:t>
            </a:r>
          </a:p>
        </p:txBody>
      </p:sp>
      <p:sp>
        <p:nvSpPr>
          <p:cNvPr id="122" name="矩形 121"/>
          <p:cNvSpPr/>
          <p:nvPr/>
        </p:nvSpPr>
        <p:spPr>
          <a:xfrm>
            <a:off x="7323779" y="3648659"/>
            <a:ext cx="609462" cy="5847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32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flipH="1">
            <a:off x="7779759" y="3281513"/>
            <a:ext cx="524487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 123"/>
          <p:cNvSpPr/>
          <p:nvPr/>
        </p:nvSpPr>
        <p:spPr>
          <a:xfrm>
            <a:off x="8558006" y="2713028"/>
            <a:ext cx="30333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基于内容分析软件的增值信息服务</a:t>
            </a:r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AMLC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、图片检索、舆情监控、机构成果库、科研管理、日志分析。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579372"/>
            <a:ext cx="4464513" cy="545373"/>
            <a:chOff x="0" y="579372"/>
            <a:chExt cx="4464513" cy="545373"/>
          </a:xfrm>
        </p:grpSpPr>
        <p:sp>
          <p:nvSpPr>
            <p:cNvPr id="24" name="矩形 2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TextBox 194"/>
            <p:cNvSpPr txBox="1"/>
            <p:nvPr/>
          </p:nvSpPr>
          <p:spPr>
            <a:xfrm>
              <a:off x="1008129" y="636857"/>
              <a:ext cx="3456384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知网业务</a:t>
              </a:r>
            </a:p>
          </p:txBody>
        </p:sp>
      </p:grp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4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5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1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2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8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9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00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85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6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7" grpId="0" animBg="1"/>
          <p:bldP spid="107" grpId="1" animBg="1"/>
          <p:bldP spid="113" grpId="0"/>
          <p:bldP spid="113" grpId="1"/>
          <p:bldP spid="115" grpId="0"/>
          <p:bldP spid="116" grpId="0"/>
          <p:bldP spid="116" grpId="1"/>
          <p:bldP spid="118" grpId="0"/>
          <p:bldP spid="119" grpId="0"/>
          <p:bldP spid="119" grpId="1"/>
          <p:bldP spid="121" grpId="0"/>
          <p:bldP spid="122" grpId="0"/>
          <p:bldP spid="122" grpId="1"/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00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7" grpId="0" animBg="1"/>
          <p:bldP spid="107" grpId="1" animBg="1"/>
          <p:bldP spid="113" grpId="0"/>
          <p:bldP spid="113" grpId="1"/>
          <p:bldP spid="115" grpId="0"/>
          <p:bldP spid="116" grpId="0"/>
          <p:bldP spid="116" grpId="1"/>
          <p:bldP spid="118" grpId="0"/>
          <p:bldP spid="119" grpId="0"/>
          <p:bldP spid="119" grpId="1"/>
          <p:bldP spid="121" grpId="0"/>
          <p:bldP spid="122" grpId="0"/>
          <p:bldP spid="122" grpId="1"/>
          <p:bldP spid="124" grpId="0"/>
        </p:bldLst>
      </p:timing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121834"/>
            <a:ext cx="6436783" cy="461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1" y="1534584"/>
            <a:ext cx="7495116" cy="489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标题 1"/>
          <p:cNvSpPr txBox="1"/>
          <p:nvPr/>
        </p:nvSpPr>
        <p:spPr>
          <a:xfrm>
            <a:off x="503717" y="910307"/>
            <a:ext cx="3200400" cy="55244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8826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15" b="1" dirty="0">
              <a:solidFill>
                <a:srgbClr val="0CB692">
                  <a:lumMod val="75000"/>
                </a:srgbClr>
              </a:solidFill>
              <a:latin typeface="Arial" panose="020B0604020202020204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8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提供期刊写作模板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4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E-Study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升级为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研学平台桌面端！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65081" y="1172057"/>
            <a:ext cx="10764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最近，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E-Study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进行了一次重大升级，并且将以一个新的身份来到我们身边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研学平台的桌面端。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E-Study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本次升级的主要目的是打通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研学平台网页端与桌面端的数据与服务，并可实时同步。将基于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XML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的全新阅读方式、强大的笔记功能以及写作服务等引入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E-Study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，为读者提供更好的使用体验。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97" y="3075295"/>
            <a:ext cx="6585689" cy="360662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4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E-Study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升级为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研学平台桌面端！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876"/>
            <a:ext cx="12192000" cy="565664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3648" y="4410635"/>
            <a:ext cx="1171388" cy="36307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74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2306"/>
            <a:ext cx="12192000" cy="538778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2393576"/>
            <a:ext cx="443753" cy="7530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6686"/>
            <a:ext cx="12192000" cy="5406652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42565" y="2743200"/>
            <a:ext cx="694764" cy="4034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6637"/>
            <a:ext cx="12192000" cy="5684725"/>
          </a:xfrm>
          <a:prstGeom prst="rect">
            <a:avLst/>
          </a:prstGeom>
        </p:spPr>
      </p:pic>
      <p:sp>
        <p:nvSpPr>
          <p:cNvPr id="20" name="圆角矩形 19"/>
          <p:cNvSpPr>
            <a:spLocks noChangeArrowheads="1"/>
          </p:cNvSpPr>
          <p:nvPr/>
        </p:nvSpPr>
        <p:spPr bwMode="auto">
          <a:xfrm>
            <a:off x="7023183" y="3146612"/>
            <a:ext cx="4467225" cy="857277"/>
          </a:xfrm>
          <a:prstGeom prst="roundRect">
            <a:avLst>
              <a:gd name="adj" fmla="val 16667"/>
            </a:avLst>
          </a:prstGeom>
          <a:solidFill>
            <a:srgbClr val="EB0314"/>
          </a:solidFill>
          <a:ln w="25400">
            <a:solidFill>
              <a:srgbClr val="385D8A"/>
            </a:solidFill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收集阅读文献有两种方式：通过知网进行文献检索，或是本地导入文献。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71" y="2330157"/>
            <a:ext cx="7500800" cy="334746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6" y="192365"/>
            <a:ext cx="10287000" cy="6543675"/>
          </a:xfrm>
          <a:prstGeom prst="rect">
            <a:avLst/>
          </a:prstGeom>
        </p:spPr>
      </p:pic>
      <p:sp>
        <p:nvSpPr>
          <p:cNvPr id="23" name="圆角矩形 22"/>
          <p:cNvSpPr>
            <a:spLocks noChangeArrowheads="1"/>
          </p:cNvSpPr>
          <p:nvPr/>
        </p:nvSpPr>
        <p:spPr bwMode="auto">
          <a:xfrm>
            <a:off x="7450139" y="4679576"/>
            <a:ext cx="4467225" cy="1636859"/>
          </a:xfrm>
          <a:prstGeom prst="roundRect">
            <a:avLst>
              <a:gd name="adj" fmla="val 16667"/>
            </a:avLst>
          </a:prstGeom>
          <a:solidFill>
            <a:srgbClr val="EB0314"/>
          </a:solidFill>
          <a:ln w="25400">
            <a:solidFill>
              <a:srgbClr val="385D8A"/>
            </a:solidFill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此外还可通过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pitchFamily="34" charset="0"/>
              </a:rPr>
              <a:t>[CNKI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研学平台插件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pitchFamily="34" charset="0"/>
              </a:rPr>
              <a:t>]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快速收集学习资料和文献，支持中国知网、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pitchFamily="34" charset="0"/>
              </a:rPr>
              <a:t>Springer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、</a:t>
            </a:r>
            <a:r>
              <a:rPr lang="en-US" altLang="zh-CN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ScienceDirect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、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pitchFamily="34" charset="0"/>
              </a:rPr>
              <a:t>Wiley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、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pitchFamily="34" charset="0"/>
              </a:rPr>
              <a:t>IEEE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、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pitchFamily="34" charset="0"/>
              </a:rPr>
              <a:t>EBSCO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、谷歌学术等 其他国内外常用数据库的题录信息保存到研学平台。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animBg="1"/>
      <p:bldP spid="19" grpId="0" animBg="1"/>
      <p:bldP spid="20" grpId="0" animBg="1"/>
      <p:bldP spid="2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椭圆 403"/>
          <p:cNvSpPr/>
          <p:nvPr/>
        </p:nvSpPr>
        <p:spPr>
          <a:xfrm>
            <a:off x="5232252" y="5829267"/>
            <a:ext cx="1998707" cy="61497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405" name="组合 404"/>
          <p:cNvGrpSpPr/>
          <p:nvPr/>
        </p:nvGrpSpPr>
        <p:grpSpPr>
          <a:xfrm>
            <a:off x="3812936" y="3622701"/>
            <a:ext cx="4068595" cy="2081475"/>
            <a:chOff x="3116689" y="2717026"/>
            <a:chExt cx="3051446" cy="1561106"/>
          </a:xfrm>
          <a:effectLst/>
        </p:grpSpPr>
        <p:grpSp>
          <p:nvGrpSpPr>
            <p:cNvPr id="406" name="组合 405"/>
            <p:cNvGrpSpPr/>
            <p:nvPr/>
          </p:nvGrpSpPr>
          <p:grpSpPr>
            <a:xfrm>
              <a:off x="3666493" y="2717026"/>
              <a:ext cx="2339840" cy="1561106"/>
              <a:chOff x="3666493" y="2717026"/>
              <a:chExt cx="2339840" cy="1561106"/>
            </a:xfrm>
          </p:grpSpPr>
          <p:grpSp>
            <p:nvGrpSpPr>
              <p:cNvPr id="409" name="组合 408"/>
              <p:cNvGrpSpPr/>
              <p:nvPr/>
            </p:nvGrpSpPr>
            <p:grpSpPr>
              <a:xfrm rot="7733674">
                <a:off x="4055860" y="2327659"/>
                <a:ext cx="1561106" cy="2339840"/>
                <a:chOff x="2428899" y="2027784"/>
                <a:chExt cx="1512071" cy="2128167"/>
              </a:xfrm>
            </p:grpSpPr>
            <p:sp>
              <p:nvSpPr>
                <p:cNvPr id="411" name="矩形 4"/>
                <p:cNvSpPr/>
                <p:nvPr/>
              </p:nvSpPr>
              <p:spPr>
                <a:xfrm>
                  <a:off x="2653446" y="2141512"/>
                  <a:ext cx="1158464" cy="2013371"/>
                </a:xfrm>
                <a:custGeom>
                  <a:avLst/>
                  <a:gdLst>
                    <a:gd name="connsiteX0" fmla="*/ 0 w 1017970"/>
                    <a:gd name="connsiteY0" fmla="*/ 0 h 1656184"/>
                    <a:gd name="connsiteX1" fmla="*/ 1017970 w 1017970"/>
                    <a:gd name="connsiteY1" fmla="*/ 0 h 1656184"/>
                    <a:gd name="connsiteX2" fmla="*/ 1017970 w 1017970"/>
                    <a:gd name="connsiteY2" fmla="*/ 1656184 h 1656184"/>
                    <a:gd name="connsiteX3" fmla="*/ 0 w 1017970"/>
                    <a:gd name="connsiteY3" fmla="*/ 1656184 h 1656184"/>
                    <a:gd name="connsiteX4" fmla="*/ 0 w 1017970"/>
                    <a:gd name="connsiteY4" fmla="*/ 0 h 1656184"/>
                    <a:gd name="connsiteX0-1" fmla="*/ 0 w 1134651"/>
                    <a:gd name="connsiteY0-2" fmla="*/ 0 h 1656184"/>
                    <a:gd name="connsiteX1-3" fmla="*/ 1134651 w 1134651"/>
                    <a:gd name="connsiteY1-4" fmla="*/ 345282 h 1656184"/>
                    <a:gd name="connsiteX2-5" fmla="*/ 1017970 w 1134651"/>
                    <a:gd name="connsiteY2-6" fmla="*/ 1656184 h 1656184"/>
                    <a:gd name="connsiteX3-7" fmla="*/ 0 w 1134651"/>
                    <a:gd name="connsiteY3-8" fmla="*/ 1656184 h 1656184"/>
                    <a:gd name="connsiteX4-9" fmla="*/ 0 w 1134651"/>
                    <a:gd name="connsiteY4-10" fmla="*/ 0 h 1656184"/>
                    <a:gd name="connsiteX0-11" fmla="*/ 0 w 1158464"/>
                    <a:gd name="connsiteY0-12" fmla="*/ 0 h 2013371"/>
                    <a:gd name="connsiteX1-13" fmla="*/ 1134651 w 1158464"/>
                    <a:gd name="connsiteY1-14" fmla="*/ 345282 h 2013371"/>
                    <a:gd name="connsiteX2-15" fmla="*/ 1158464 w 1158464"/>
                    <a:gd name="connsiteY2-16" fmla="*/ 2013371 h 2013371"/>
                    <a:gd name="connsiteX3-17" fmla="*/ 0 w 1158464"/>
                    <a:gd name="connsiteY3-18" fmla="*/ 1656184 h 2013371"/>
                    <a:gd name="connsiteX4-19" fmla="*/ 0 w 1158464"/>
                    <a:gd name="connsiteY4-20" fmla="*/ 0 h 2013371"/>
                    <a:gd name="connsiteX0-21" fmla="*/ 0 w 1158464"/>
                    <a:gd name="connsiteY0-22" fmla="*/ 0 h 2013371"/>
                    <a:gd name="connsiteX1-23" fmla="*/ 1134651 w 1158464"/>
                    <a:gd name="connsiteY1-24" fmla="*/ 345282 h 2013371"/>
                    <a:gd name="connsiteX2-25" fmla="*/ 1158464 w 1158464"/>
                    <a:gd name="connsiteY2-26" fmla="*/ 2013371 h 2013371"/>
                    <a:gd name="connsiteX3-27" fmla="*/ 14287 w 1158464"/>
                    <a:gd name="connsiteY3-28" fmla="*/ 1629990 h 2013371"/>
                    <a:gd name="connsiteX4-29" fmla="*/ 0 w 1158464"/>
                    <a:gd name="connsiteY4-30" fmla="*/ 0 h 20133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158464" h="2013371">
                      <a:moveTo>
                        <a:pt x="0" y="0"/>
                      </a:moveTo>
                      <a:lnTo>
                        <a:pt x="1134651" y="345282"/>
                      </a:lnTo>
                      <a:lnTo>
                        <a:pt x="1158464" y="2013371"/>
                      </a:lnTo>
                      <a:lnTo>
                        <a:pt x="14287" y="1629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45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" name="矩形 1"/>
                <p:cNvSpPr/>
                <p:nvPr/>
              </p:nvSpPr>
              <p:spPr>
                <a:xfrm>
                  <a:off x="2428899" y="2716064"/>
                  <a:ext cx="1133442" cy="1389385"/>
                </a:xfrm>
                <a:custGeom>
                  <a:avLst/>
                  <a:gdLst>
                    <a:gd name="connsiteX0" fmla="*/ 0 w 1181067"/>
                    <a:gd name="connsiteY0" fmla="*/ 0 h 1944216"/>
                    <a:gd name="connsiteX1" fmla="*/ 1181067 w 1181067"/>
                    <a:gd name="connsiteY1" fmla="*/ 0 h 1944216"/>
                    <a:gd name="connsiteX2" fmla="*/ 1181067 w 1181067"/>
                    <a:gd name="connsiteY2" fmla="*/ 1944216 h 1944216"/>
                    <a:gd name="connsiteX3" fmla="*/ 0 w 1181067"/>
                    <a:gd name="connsiteY3" fmla="*/ 1944216 h 1944216"/>
                    <a:gd name="connsiteX4" fmla="*/ 0 w 1181067"/>
                    <a:gd name="connsiteY4" fmla="*/ 0 h 1944216"/>
                    <a:gd name="connsiteX0-1" fmla="*/ 0 w 1233455"/>
                    <a:gd name="connsiteY0-2" fmla="*/ 0 h 2296641"/>
                    <a:gd name="connsiteX1-3" fmla="*/ 1233455 w 1233455"/>
                    <a:gd name="connsiteY1-4" fmla="*/ 352425 h 2296641"/>
                    <a:gd name="connsiteX2-5" fmla="*/ 1233455 w 1233455"/>
                    <a:gd name="connsiteY2-6" fmla="*/ 2296641 h 2296641"/>
                    <a:gd name="connsiteX3-7" fmla="*/ 52388 w 1233455"/>
                    <a:gd name="connsiteY3-8" fmla="*/ 2296641 h 2296641"/>
                    <a:gd name="connsiteX4-9" fmla="*/ 0 w 1233455"/>
                    <a:gd name="connsiteY4-10" fmla="*/ 0 h 2296641"/>
                    <a:gd name="connsiteX0-11" fmla="*/ 0 w 1233455"/>
                    <a:gd name="connsiteY0-12" fmla="*/ 0 h 2296641"/>
                    <a:gd name="connsiteX1-13" fmla="*/ 864362 w 1233455"/>
                    <a:gd name="connsiteY1-14" fmla="*/ 300037 h 2296641"/>
                    <a:gd name="connsiteX2-15" fmla="*/ 1233455 w 1233455"/>
                    <a:gd name="connsiteY2-16" fmla="*/ 2296641 h 2296641"/>
                    <a:gd name="connsiteX3-17" fmla="*/ 52388 w 1233455"/>
                    <a:gd name="connsiteY3-18" fmla="*/ 2296641 h 2296641"/>
                    <a:gd name="connsiteX4-19" fmla="*/ 0 w 1233455"/>
                    <a:gd name="connsiteY4-20" fmla="*/ 0 h 2296641"/>
                    <a:gd name="connsiteX0-21" fmla="*/ 0 w 1128680"/>
                    <a:gd name="connsiteY0-22" fmla="*/ 0 h 2296641"/>
                    <a:gd name="connsiteX1-23" fmla="*/ 864362 w 1128680"/>
                    <a:gd name="connsiteY1-24" fmla="*/ 300037 h 2296641"/>
                    <a:gd name="connsiteX2-25" fmla="*/ 1128680 w 1128680"/>
                    <a:gd name="connsiteY2-26" fmla="*/ 1389385 h 2296641"/>
                    <a:gd name="connsiteX3-27" fmla="*/ 52388 w 1128680"/>
                    <a:gd name="connsiteY3-28" fmla="*/ 2296641 h 2296641"/>
                    <a:gd name="connsiteX4-29" fmla="*/ 0 w 1128680"/>
                    <a:gd name="connsiteY4-30" fmla="*/ 0 h 2296641"/>
                    <a:gd name="connsiteX0-31" fmla="*/ 0 w 1128680"/>
                    <a:gd name="connsiteY0-32" fmla="*/ 0 h 1389385"/>
                    <a:gd name="connsiteX1-33" fmla="*/ 864362 w 1128680"/>
                    <a:gd name="connsiteY1-34" fmla="*/ 300037 h 1389385"/>
                    <a:gd name="connsiteX2-35" fmla="*/ 1128680 w 1128680"/>
                    <a:gd name="connsiteY2-36" fmla="*/ 1389385 h 1389385"/>
                    <a:gd name="connsiteX3-37" fmla="*/ 228601 w 1128680"/>
                    <a:gd name="connsiteY3-38" fmla="*/ 1051247 h 1389385"/>
                    <a:gd name="connsiteX4-39" fmla="*/ 0 w 1128680"/>
                    <a:gd name="connsiteY4-40" fmla="*/ 0 h 1389385"/>
                    <a:gd name="connsiteX0-41" fmla="*/ 0 w 1128680"/>
                    <a:gd name="connsiteY0-42" fmla="*/ 0 h 1389385"/>
                    <a:gd name="connsiteX1-43" fmla="*/ 864362 w 1128680"/>
                    <a:gd name="connsiteY1-44" fmla="*/ 300037 h 1389385"/>
                    <a:gd name="connsiteX2-45" fmla="*/ 1128680 w 1128680"/>
                    <a:gd name="connsiteY2-46" fmla="*/ 1389385 h 1389385"/>
                    <a:gd name="connsiteX3-47" fmla="*/ 228601 w 1128680"/>
                    <a:gd name="connsiteY3-48" fmla="*/ 1051247 h 1389385"/>
                    <a:gd name="connsiteX4-49" fmla="*/ 0 w 1128680"/>
                    <a:gd name="connsiteY4-50" fmla="*/ 0 h 1389385"/>
                    <a:gd name="connsiteX0-51" fmla="*/ 0 w 1128680"/>
                    <a:gd name="connsiteY0-52" fmla="*/ 0 h 1389385"/>
                    <a:gd name="connsiteX1-53" fmla="*/ 864362 w 1128680"/>
                    <a:gd name="connsiteY1-54" fmla="*/ 300037 h 1389385"/>
                    <a:gd name="connsiteX2-55" fmla="*/ 1128680 w 1128680"/>
                    <a:gd name="connsiteY2-56" fmla="*/ 1389385 h 1389385"/>
                    <a:gd name="connsiteX3-57" fmla="*/ 228601 w 1128680"/>
                    <a:gd name="connsiteY3-58" fmla="*/ 1051247 h 1389385"/>
                    <a:gd name="connsiteX4-59" fmla="*/ 0 w 1128680"/>
                    <a:gd name="connsiteY4-60" fmla="*/ 0 h 1389385"/>
                    <a:gd name="connsiteX0-61" fmla="*/ 0 w 1128680"/>
                    <a:gd name="connsiteY0-62" fmla="*/ 0 h 1389385"/>
                    <a:gd name="connsiteX1-63" fmla="*/ 864362 w 1128680"/>
                    <a:gd name="connsiteY1-64" fmla="*/ 300037 h 1389385"/>
                    <a:gd name="connsiteX2-65" fmla="*/ 1128680 w 1128680"/>
                    <a:gd name="connsiteY2-66" fmla="*/ 1389385 h 1389385"/>
                    <a:gd name="connsiteX3-67" fmla="*/ 228601 w 1128680"/>
                    <a:gd name="connsiteY3-68" fmla="*/ 1051247 h 1389385"/>
                    <a:gd name="connsiteX4-69" fmla="*/ 0 w 1128680"/>
                    <a:gd name="connsiteY4-70" fmla="*/ 0 h 1389385"/>
                    <a:gd name="connsiteX0-71" fmla="*/ 0 w 1128680"/>
                    <a:gd name="connsiteY0-72" fmla="*/ 0 h 1389385"/>
                    <a:gd name="connsiteX1-73" fmla="*/ 864362 w 1128680"/>
                    <a:gd name="connsiteY1-74" fmla="*/ 300037 h 1389385"/>
                    <a:gd name="connsiteX2-75" fmla="*/ 1128680 w 1128680"/>
                    <a:gd name="connsiteY2-76" fmla="*/ 1389385 h 1389385"/>
                    <a:gd name="connsiteX3-77" fmla="*/ 228601 w 1128680"/>
                    <a:gd name="connsiteY3-78" fmla="*/ 1051247 h 1389385"/>
                    <a:gd name="connsiteX4-79" fmla="*/ 0 w 1128680"/>
                    <a:gd name="connsiteY4-80" fmla="*/ 0 h 1389385"/>
                    <a:gd name="connsiteX0-81" fmla="*/ 0 w 1128680"/>
                    <a:gd name="connsiteY0-82" fmla="*/ 0 h 1389385"/>
                    <a:gd name="connsiteX1-83" fmla="*/ 864362 w 1128680"/>
                    <a:gd name="connsiteY1-84" fmla="*/ 300037 h 1389385"/>
                    <a:gd name="connsiteX2-85" fmla="*/ 1128680 w 1128680"/>
                    <a:gd name="connsiteY2-86" fmla="*/ 1389385 h 1389385"/>
                    <a:gd name="connsiteX3-87" fmla="*/ 228601 w 1128680"/>
                    <a:gd name="connsiteY3-88" fmla="*/ 1051247 h 1389385"/>
                    <a:gd name="connsiteX4-89" fmla="*/ 0 w 1128680"/>
                    <a:gd name="connsiteY4-90" fmla="*/ 0 h 1389385"/>
                    <a:gd name="connsiteX0-91" fmla="*/ 0 w 1133442"/>
                    <a:gd name="connsiteY0-92" fmla="*/ 0 h 1389385"/>
                    <a:gd name="connsiteX1-93" fmla="*/ 864362 w 1133442"/>
                    <a:gd name="connsiteY1-94" fmla="*/ 300037 h 1389385"/>
                    <a:gd name="connsiteX2-95" fmla="*/ 1133442 w 1133442"/>
                    <a:gd name="connsiteY2-96" fmla="*/ 1389385 h 1389385"/>
                    <a:gd name="connsiteX3-97" fmla="*/ 228601 w 1133442"/>
                    <a:gd name="connsiteY3-98" fmla="*/ 1051247 h 1389385"/>
                    <a:gd name="connsiteX4-99" fmla="*/ 0 w 1133442"/>
                    <a:gd name="connsiteY4-100" fmla="*/ 0 h 138938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133442" h="1389385">
                      <a:moveTo>
                        <a:pt x="0" y="0"/>
                      </a:moveTo>
                      <a:lnTo>
                        <a:pt x="864362" y="300037"/>
                      </a:lnTo>
                      <a:cubicBezTo>
                        <a:pt x="1071530" y="622672"/>
                        <a:pt x="1119155" y="957213"/>
                        <a:pt x="1133442" y="1389385"/>
                      </a:cubicBezTo>
                      <a:lnTo>
                        <a:pt x="228601" y="1051247"/>
                      </a:lnTo>
                      <a:cubicBezTo>
                        <a:pt x="230982" y="684162"/>
                        <a:pt x="176212" y="338510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50000">
                      <a:schemeClr val="accent6"/>
                    </a:gs>
                    <a:gs pos="100000">
                      <a:schemeClr val="accent5"/>
                    </a:gs>
                  </a:gsLst>
                  <a:lin ang="14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" name="矩形 2"/>
                <p:cNvSpPr/>
                <p:nvPr/>
              </p:nvSpPr>
              <p:spPr>
                <a:xfrm>
                  <a:off x="2428899" y="2241426"/>
                  <a:ext cx="1226617" cy="794569"/>
                </a:xfrm>
                <a:custGeom>
                  <a:avLst/>
                  <a:gdLst>
                    <a:gd name="connsiteX0" fmla="*/ 0 w 936104"/>
                    <a:gd name="connsiteY0" fmla="*/ 0 h 504056"/>
                    <a:gd name="connsiteX1" fmla="*/ 936104 w 936104"/>
                    <a:gd name="connsiteY1" fmla="*/ 0 h 504056"/>
                    <a:gd name="connsiteX2" fmla="*/ 936104 w 936104"/>
                    <a:gd name="connsiteY2" fmla="*/ 504056 h 504056"/>
                    <a:gd name="connsiteX3" fmla="*/ 0 w 936104"/>
                    <a:gd name="connsiteY3" fmla="*/ 504056 h 504056"/>
                    <a:gd name="connsiteX4" fmla="*/ 0 w 936104"/>
                    <a:gd name="connsiteY4" fmla="*/ 0 h 504056"/>
                    <a:gd name="connsiteX0-1" fmla="*/ 0 w 936104"/>
                    <a:gd name="connsiteY0-2" fmla="*/ 0 h 618356"/>
                    <a:gd name="connsiteX1-3" fmla="*/ 936104 w 936104"/>
                    <a:gd name="connsiteY1-4" fmla="*/ 114300 h 618356"/>
                    <a:gd name="connsiteX2-5" fmla="*/ 936104 w 936104"/>
                    <a:gd name="connsiteY2-6" fmla="*/ 618356 h 618356"/>
                    <a:gd name="connsiteX3-7" fmla="*/ 0 w 936104"/>
                    <a:gd name="connsiteY3-8" fmla="*/ 618356 h 618356"/>
                    <a:gd name="connsiteX4-9" fmla="*/ 0 w 936104"/>
                    <a:gd name="connsiteY4-10" fmla="*/ 0 h 618356"/>
                    <a:gd name="connsiteX0-11" fmla="*/ 342900 w 1279004"/>
                    <a:gd name="connsiteY0-12" fmla="*/ 0 h 618356"/>
                    <a:gd name="connsiteX1-13" fmla="*/ 1279004 w 1279004"/>
                    <a:gd name="connsiteY1-14" fmla="*/ 114300 h 618356"/>
                    <a:gd name="connsiteX2-15" fmla="*/ 1279004 w 1279004"/>
                    <a:gd name="connsiteY2-16" fmla="*/ 618356 h 618356"/>
                    <a:gd name="connsiteX3-17" fmla="*/ 0 w 1279004"/>
                    <a:gd name="connsiteY3-18" fmla="*/ 485006 h 618356"/>
                    <a:gd name="connsiteX4-19" fmla="*/ 342900 w 1279004"/>
                    <a:gd name="connsiteY4-20" fmla="*/ 0 h 618356"/>
                    <a:gd name="connsiteX0-21" fmla="*/ 342900 w 1279004"/>
                    <a:gd name="connsiteY0-22" fmla="*/ 0 h 787425"/>
                    <a:gd name="connsiteX1-23" fmla="*/ 1279004 w 1279004"/>
                    <a:gd name="connsiteY1-24" fmla="*/ 114300 h 787425"/>
                    <a:gd name="connsiteX2-25" fmla="*/ 862285 w 1279004"/>
                    <a:gd name="connsiteY2-26" fmla="*/ 787425 h 787425"/>
                    <a:gd name="connsiteX3-27" fmla="*/ 0 w 1279004"/>
                    <a:gd name="connsiteY3-28" fmla="*/ 485006 h 787425"/>
                    <a:gd name="connsiteX4-29" fmla="*/ 342900 w 1279004"/>
                    <a:gd name="connsiteY4-30" fmla="*/ 0 h 787425"/>
                    <a:gd name="connsiteX0-31" fmla="*/ 342900 w 1226617"/>
                    <a:gd name="connsiteY0-32" fmla="*/ 0 h 787425"/>
                    <a:gd name="connsiteX1-33" fmla="*/ 1226617 w 1226617"/>
                    <a:gd name="connsiteY1-34" fmla="*/ 276225 h 787425"/>
                    <a:gd name="connsiteX2-35" fmla="*/ 862285 w 1226617"/>
                    <a:gd name="connsiteY2-36" fmla="*/ 787425 h 787425"/>
                    <a:gd name="connsiteX3-37" fmla="*/ 0 w 1226617"/>
                    <a:gd name="connsiteY3-38" fmla="*/ 485006 h 787425"/>
                    <a:gd name="connsiteX4-39" fmla="*/ 342900 w 1226617"/>
                    <a:gd name="connsiteY4-40" fmla="*/ 0 h 787425"/>
                    <a:gd name="connsiteX0-41" fmla="*/ 342900 w 1226617"/>
                    <a:gd name="connsiteY0-42" fmla="*/ 0 h 787425"/>
                    <a:gd name="connsiteX1-43" fmla="*/ 1226617 w 1226617"/>
                    <a:gd name="connsiteY1-44" fmla="*/ 276225 h 787425"/>
                    <a:gd name="connsiteX2-45" fmla="*/ 862285 w 1226617"/>
                    <a:gd name="connsiteY2-46" fmla="*/ 787425 h 787425"/>
                    <a:gd name="connsiteX3-47" fmla="*/ 0 w 1226617"/>
                    <a:gd name="connsiteY3-48" fmla="*/ 485006 h 787425"/>
                    <a:gd name="connsiteX4-49" fmla="*/ 342900 w 1226617"/>
                    <a:gd name="connsiteY4-50" fmla="*/ 0 h 787425"/>
                    <a:gd name="connsiteX0-51" fmla="*/ 342900 w 1226617"/>
                    <a:gd name="connsiteY0-52" fmla="*/ 0 h 787425"/>
                    <a:gd name="connsiteX1-53" fmla="*/ 1226617 w 1226617"/>
                    <a:gd name="connsiteY1-54" fmla="*/ 276225 h 787425"/>
                    <a:gd name="connsiteX2-55" fmla="*/ 862285 w 1226617"/>
                    <a:gd name="connsiteY2-56" fmla="*/ 787425 h 787425"/>
                    <a:gd name="connsiteX3-57" fmla="*/ 0 w 1226617"/>
                    <a:gd name="connsiteY3-58" fmla="*/ 485006 h 787425"/>
                    <a:gd name="connsiteX4-59" fmla="*/ 342900 w 1226617"/>
                    <a:gd name="connsiteY4-60" fmla="*/ 0 h 787425"/>
                    <a:gd name="connsiteX0-61" fmla="*/ 342900 w 1226617"/>
                    <a:gd name="connsiteY0-62" fmla="*/ 0 h 787425"/>
                    <a:gd name="connsiteX1-63" fmla="*/ 1226617 w 1226617"/>
                    <a:gd name="connsiteY1-64" fmla="*/ 276225 h 787425"/>
                    <a:gd name="connsiteX2-65" fmla="*/ 862285 w 1226617"/>
                    <a:gd name="connsiteY2-66" fmla="*/ 787425 h 787425"/>
                    <a:gd name="connsiteX3-67" fmla="*/ 0 w 1226617"/>
                    <a:gd name="connsiteY3-68" fmla="*/ 485006 h 787425"/>
                    <a:gd name="connsiteX4-69" fmla="*/ 342900 w 1226617"/>
                    <a:gd name="connsiteY4-70" fmla="*/ 0 h 787425"/>
                    <a:gd name="connsiteX0-71" fmla="*/ 342900 w 1226617"/>
                    <a:gd name="connsiteY0-72" fmla="*/ 0 h 787425"/>
                    <a:gd name="connsiteX1-73" fmla="*/ 1226617 w 1226617"/>
                    <a:gd name="connsiteY1-74" fmla="*/ 276225 h 787425"/>
                    <a:gd name="connsiteX2-75" fmla="*/ 862285 w 1226617"/>
                    <a:gd name="connsiteY2-76" fmla="*/ 787425 h 787425"/>
                    <a:gd name="connsiteX3-77" fmla="*/ 0 w 1226617"/>
                    <a:gd name="connsiteY3-78" fmla="*/ 485006 h 787425"/>
                    <a:gd name="connsiteX4-79" fmla="*/ 342900 w 1226617"/>
                    <a:gd name="connsiteY4-80" fmla="*/ 0 h 787425"/>
                    <a:gd name="connsiteX0-81" fmla="*/ 342900 w 1226617"/>
                    <a:gd name="connsiteY0-82" fmla="*/ 0 h 794569"/>
                    <a:gd name="connsiteX1-83" fmla="*/ 1226617 w 1226617"/>
                    <a:gd name="connsiteY1-84" fmla="*/ 276225 h 794569"/>
                    <a:gd name="connsiteX2-85" fmla="*/ 874191 w 1226617"/>
                    <a:gd name="connsiteY2-86" fmla="*/ 794569 h 794569"/>
                    <a:gd name="connsiteX3-87" fmla="*/ 0 w 1226617"/>
                    <a:gd name="connsiteY3-88" fmla="*/ 485006 h 794569"/>
                    <a:gd name="connsiteX4-89" fmla="*/ 342900 w 1226617"/>
                    <a:gd name="connsiteY4-90" fmla="*/ 0 h 7945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226617" h="794569">
                      <a:moveTo>
                        <a:pt x="342900" y="0"/>
                      </a:moveTo>
                      <a:lnTo>
                        <a:pt x="1226617" y="276225"/>
                      </a:lnTo>
                      <a:cubicBezTo>
                        <a:pt x="1069454" y="413287"/>
                        <a:pt x="964678" y="605119"/>
                        <a:pt x="874191" y="794569"/>
                      </a:cubicBezTo>
                      <a:lnTo>
                        <a:pt x="0" y="485006"/>
                      </a:lnTo>
                      <a:cubicBezTo>
                        <a:pt x="80962" y="292380"/>
                        <a:pt x="207169" y="116425"/>
                        <a:pt x="3429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72000"/>
                      </a:schemeClr>
                    </a:gs>
                    <a:gs pos="100000">
                      <a:schemeClr val="accent5">
                        <a:lumMod val="92000"/>
                      </a:scheme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" name="矩形 3"/>
                <p:cNvSpPr/>
                <p:nvPr/>
              </p:nvSpPr>
              <p:spPr>
                <a:xfrm>
                  <a:off x="3293565" y="2530599"/>
                  <a:ext cx="404044" cy="1574850"/>
                </a:xfrm>
                <a:custGeom>
                  <a:avLst/>
                  <a:gdLst>
                    <a:gd name="connsiteX0" fmla="*/ 0 w 504056"/>
                    <a:gd name="connsiteY0" fmla="*/ 0 h 1008112"/>
                    <a:gd name="connsiteX1" fmla="*/ 504056 w 504056"/>
                    <a:gd name="connsiteY1" fmla="*/ 0 h 1008112"/>
                    <a:gd name="connsiteX2" fmla="*/ 504056 w 504056"/>
                    <a:gd name="connsiteY2" fmla="*/ 1008112 h 1008112"/>
                    <a:gd name="connsiteX3" fmla="*/ 0 w 504056"/>
                    <a:gd name="connsiteY3" fmla="*/ 1008112 h 1008112"/>
                    <a:gd name="connsiteX4" fmla="*/ 0 w 504056"/>
                    <a:gd name="connsiteY4" fmla="*/ 0 h 1008112"/>
                    <a:gd name="connsiteX0-1" fmla="*/ 0 w 913631"/>
                    <a:gd name="connsiteY0-2" fmla="*/ 235743 h 1008112"/>
                    <a:gd name="connsiteX1-3" fmla="*/ 913631 w 913631"/>
                    <a:gd name="connsiteY1-4" fmla="*/ 0 h 1008112"/>
                    <a:gd name="connsiteX2-5" fmla="*/ 913631 w 913631"/>
                    <a:gd name="connsiteY2-6" fmla="*/ 1008112 h 1008112"/>
                    <a:gd name="connsiteX3-7" fmla="*/ 409575 w 913631"/>
                    <a:gd name="connsiteY3-8" fmla="*/ 1008112 h 1008112"/>
                    <a:gd name="connsiteX4-9" fmla="*/ 0 w 913631"/>
                    <a:gd name="connsiteY4-10" fmla="*/ 235743 h 1008112"/>
                    <a:gd name="connsiteX0-11" fmla="*/ 0 w 913631"/>
                    <a:gd name="connsiteY0-12" fmla="*/ 492918 h 1265287"/>
                    <a:gd name="connsiteX1-13" fmla="*/ 344512 w 913631"/>
                    <a:gd name="connsiteY1-14" fmla="*/ 0 h 1265287"/>
                    <a:gd name="connsiteX2-15" fmla="*/ 913631 w 913631"/>
                    <a:gd name="connsiteY2-16" fmla="*/ 1265287 h 1265287"/>
                    <a:gd name="connsiteX3-17" fmla="*/ 409575 w 913631"/>
                    <a:gd name="connsiteY3-18" fmla="*/ 1265287 h 1265287"/>
                    <a:gd name="connsiteX4-19" fmla="*/ 0 w 913631"/>
                    <a:gd name="connsiteY4-20" fmla="*/ 492918 h 1265287"/>
                    <a:gd name="connsiteX0-21" fmla="*/ 0 w 913631"/>
                    <a:gd name="connsiteY0-22" fmla="*/ 492918 h 1574850"/>
                    <a:gd name="connsiteX1-23" fmla="*/ 344512 w 913631"/>
                    <a:gd name="connsiteY1-24" fmla="*/ 0 h 1574850"/>
                    <a:gd name="connsiteX2-25" fmla="*/ 913631 w 913631"/>
                    <a:gd name="connsiteY2-26" fmla="*/ 1265287 h 1574850"/>
                    <a:gd name="connsiteX3-27" fmla="*/ 261938 w 913631"/>
                    <a:gd name="connsiteY3-28" fmla="*/ 1574850 h 1574850"/>
                    <a:gd name="connsiteX4-29" fmla="*/ 0 w 913631"/>
                    <a:gd name="connsiteY4-30" fmla="*/ 492918 h 1574850"/>
                    <a:gd name="connsiteX0-31" fmla="*/ 0 w 399281"/>
                    <a:gd name="connsiteY0-32" fmla="*/ 492918 h 1574850"/>
                    <a:gd name="connsiteX1-33" fmla="*/ 344512 w 399281"/>
                    <a:gd name="connsiteY1-34" fmla="*/ 0 h 1574850"/>
                    <a:gd name="connsiteX2-35" fmla="*/ 399281 w 399281"/>
                    <a:gd name="connsiteY2-36" fmla="*/ 1501030 h 1574850"/>
                    <a:gd name="connsiteX3-37" fmla="*/ 261938 w 399281"/>
                    <a:gd name="connsiteY3-38" fmla="*/ 1574850 h 1574850"/>
                    <a:gd name="connsiteX4-39" fmla="*/ 0 w 399281"/>
                    <a:gd name="connsiteY4-40" fmla="*/ 492918 h 1574850"/>
                    <a:gd name="connsiteX0-41" fmla="*/ 0 w 399281"/>
                    <a:gd name="connsiteY0-42" fmla="*/ 492918 h 1574850"/>
                    <a:gd name="connsiteX1-43" fmla="*/ 344512 w 399281"/>
                    <a:gd name="connsiteY1-44" fmla="*/ 0 h 1574850"/>
                    <a:gd name="connsiteX2-45" fmla="*/ 399281 w 399281"/>
                    <a:gd name="connsiteY2-46" fmla="*/ 1501030 h 1574850"/>
                    <a:gd name="connsiteX3-47" fmla="*/ 261938 w 399281"/>
                    <a:gd name="connsiteY3-48" fmla="*/ 1574850 h 1574850"/>
                    <a:gd name="connsiteX4-49" fmla="*/ 0 w 399281"/>
                    <a:gd name="connsiteY4-50" fmla="*/ 492918 h 1574850"/>
                    <a:gd name="connsiteX0-51" fmla="*/ 0 w 399281"/>
                    <a:gd name="connsiteY0-52" fmla="*/ 492918 h 1574850"/>
                    <a:gd name="connsiteX1-53" fmla="*/ 344512 w 399281"/>
                    <a:gd name="connsiteY1-54" fmla="*/ 0 h 1574850"/>
                    <a:gd name="connsiteX2-55" fmla="*/ 399281 w 399281"/>
                    <a:gd name="connsiteY2-56" fmla="*/ 1501030 h 1574850"/>
                    <a:gd name="connsiteX3-57" fmla="*/ 261938 w 399281"/>
                    <a:gd name="connsiteY3-58" fmla="*/ 1574850 h 1574850"/>
                    <a:gd name="connsiteX4-59" fmla="*/ 0 w 399281"/>
                    <a:gd name="connsiteY4-60" fmla="*/ 492918 h 1574850"/>
                    <a:gd name="connsiteX0-61" fmla="*/ 0 w 399281"/>
                    <a:gd name="connsiteY0-62" fmla="*/ 492918 h 1574850"/>
                    <a:gd name="connsiteX1-63" fmla="*/ 344512 w 399281"/>
                    <a:gd name="connsiteY1-64" fmla="*/ 0 h 1574850"/>
                    <a:gd name="connsiteX2-65" fmla="*/ 399281 w 399281"/>
                    <a:gd name="connsiteY2-66" fmla="*/ 1501030 h 1574850"/>
                    <a:gd name="connsiteX3-67" fmla="*/ 261938 w 399281"/>
                    <a:gd name="connsiteY3-68" fmla="*/ 1574850 h 1574850"/>
                    <a:gd name="connsiteX4-69" fmla="*/ 0 w 399281"/>
                    <a:gd name="connsiteY4-70" fmla="*/ 492918 h 1574850"/>
                    <a:gd name="connsiteX0-71" fmla="*/ 0 w 399281"/>
                    <a:gd name="connsiteY0-72" fmla="*/ 492918 h 1574850"/>
                    <a:gd name="connsiteX1-73" fmla="*/ 344512 w 399281"/>
                    <a:gd name="connsiteY1-74" fmla="*/ 0 h 1574850"/>
                    <a:gd name="connsiteX2-75" fmla="*/ 399281 w 399281"/>
                    <a:gd name="connsiteY2-76" fmla="*/ 1501030 h 1574850"/>
                    <a:gd name="connsiteX3-77" fmla="*/ 261938 w 399281"/>
                    <a:gd name="connsiteY3-78" fmla="*/ 1574850 h 1574850"/>
                    <a:gd name="connsiteX4-79" fmla="*/ 0 w 399281"/>
                    <a:gd name="connsiteY4-80" fmla="*/ 492918 h 1574850"/>
                    <a:gd name="connsiteX0-81" fmla="*/ 0 w 399281"/>
                    <a:gd name="connsiteY0-82" fmla="*/ 492918 h 1574850"/>
                    <a:gd name="connsiteX1-83" fmla="*/ 344512 w 399281"/>
                    <a:gd name="connsiteY1-84" fmla="*/ 0 h 1574850"/>
                    <a:gd name="connsiteX2-85" fmla="*/ 399281 w 399281"/>
                    <a:gd name="connsiteY2-86" fmla="*/ 1501030 h 1574850"/>
                    <a:gd name="connsiteX3-87" fmla="*/ 261938 w 399281"/>
                    <a:gd name="connsiteY3-88" fmla="*/ 1574850 h 1574850"/>
                    <a:gd name="connsiteX4-89" fmla="*/ 0 w 399281"/>
                    <a:gd name="connsiteY4-90" fmla="*/ 492918 h 1574850"/>
                    <a:gd name="connsiteX0-91" fmla="*/ 0 w 399281"/>
                    <a:gd name="connsiteY0-92" fmla="*/ 492918 h 1574850"/>
                    <a:gd name="connsiteX1-93" fmla="*/ 344512 w 399281"/>
                    <a:gd name="connsiteY1-94" fmla="*/ 0 h 1574850"/>
                    <a:gd name="connsiteX2-95" fmla="*/ 399281 w 399281"/>
                    <a:gd name="connsiteY2-96" fmla="*/ 1501030 h 1574850"/>
                    <a:gd name="connsiteX3-97" fmla="*/ 261938 w 399281"/>
                    <a:gd name="connsiteY3-98" fmla="*/ 1574850 h 1574850"/>
                    <a:gd name="connsiteX4-99" fmla="*/ 0 w 399281"/>
                    <a:gd name="connsiteY4-100" fmla="*/ 492918 h 1574850"/>
                    <a:gd name="connsiteX0-101" fmla="*/ 0 w 399281"/>
                    <a:gd name="connsiteY0-102" fmla="*/ 492918 h 1574850"/>
                    <a:gd name="connsiteX1-103" fmla="*/ 344512 w 399281"/>
                    <a:gd name="connsiteY1-104" fmla="*/ 0 h 1574850"/>
                    <a:gd name="connsiteX2-105" fmla="*/ 399281 w 399281"/>
                    <a:gd name="connsiteY2-106" fmla="*/ 1501030 h 1574850"/>
                    <a:gd name="connsiteX3-107" fmla="*/ 261938 w 399281"/>
                    <a:gd name="connsiteY3-108" fmla="*/ 1574850 h 1574850"/>
                    <a:gd name="connsiteX4-109" fmla="*/ 0 w 399281"/>
                    <a:gd name="connsiteY4-110" fmla="*/ 492918 h 1574850"/>
                    <a:gd name="connsiteX0-111" fmla="*/ 0 w 404044"/>
                    <a:gd name="connsiteY0-112" fmla="*/ 507206 h 1574850"/>
                    <a:gd name="connsiteX1-113" fmla="*/ 349275 w 404044"/>
                    <a:gd name="connsiteY1-114" fmla="*/ 0 h 1574850"/>
                    <a:gd name="connsiteX2-115" fmla="*/ 404044 w 404044"/>
                    <a:gd name="connsiteY2-116" fmla="*/ 1501030 h 1574850"/>
                    <a:gd name="connsiteX3-117" fmla="*/ 266701 w 404044"/>
                    <a:gd name="connsiteY3-118" fmla="*/ 1574850 h 1574850"/>
                    <a:gd name="connsiteX4-119" fmla="*/ 0 w 404044"/>
                    <a:gd name="connsiteY4-120" fmla="*/ 507206 h 157485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404044" h="1574850">
                      <a:moveTo>
                        <a:pt x="0" y="507206"/>
                      </a:moveTo>
                      <a:cubicBezTo>
                        <a:pt x="74356" y="316706"/>
                        <a:pt x="191576" y="130968"/>
                        <a:pt x="349275" y="0"/>
                      </a:cubicBezTo>
                      <a:lnTo>
                        <a:pt x="404044" y="1501030"/>
                      </a:lnTo>
                      <a:lnTo>
                        <a:pt x="266701" y="1574850"/>
                      </a:lnTo>
                      <a:cubicBezTo>
                        <a:pt x="241300" y="1214207"/>
                        <a:pt x="227807" y="898806"/>
                        <a:pt x="0" y="507206"/>
                      </a:cubicBezTo>
                      <a:close/>
                    </a:path>
                  </a:pathLst>
                </a:custGeom>
                <a:gradFill>
                  <a:gsLst>
                    <a:gs pos="47000">
                      <a:schemeClr val="accent6">
                        <a:lumMod val="67000"/>
                        <a:lumOff val="33000"/>
                      </a:schemeClr>
                    </a:gs>
                    <a:gs pos="100000">
                      <a:schemeClr val="accent5"/>
                    </a:gs>
                  </a:gsLst>
                  <a:lin ang="10200000" scaled="0"/>
                </a:gradFill>
                <a:ln>
                  <a:noFill/>
                </a:ln>
                <a:effectLst>
                  <a:outerShdw blurRad="50800" dist="38100" dir="618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" name="矩形 5"/>
                <p:cNvSpPr/>
                <p:nvPr/>
              </p:nvSpPr>
              <p:spPr>
                <a:xfrm>
                  <a:off x="2650628" y="2027784"/>
                  <a:ext cx="1290342" cy="2128167"/>
                </a:xfrm>
                <a:custGeom>
                  <a:avLst/>
                  <a:gdLst>
                    <a:gd name="connsiteX0" fmla="*/ 0 w 630363"/>
                    <a:gd name="connsiteY0" fmla="*/ 0 h 216024"/>
                    <a:gd name="connsiteX1" fmla="*/ 630363 w 630363"/>
                    <a:gd name="connsiteY1" fmla="*/ 0 h 216024"/>
                    <a:gd name="connsiteX2" fmla="*/ 630363 w 630363"/>
                    <a:gd name="connsiteY2" fmla="*/ 216024 h 216024"/>
                    <a:gd name="connsiteX3" fmla="*/ 0 w 630363"/>
                    <a:gd name="connsiteY3" fmla="*/ 216024 h 216024"/>
                    <a:gd name="connsiteX4" fmla="*/ 0 w 630363"/>
                    <a:gd name="connsiteY4" fmla="*/ 0 h 216024"/>
                    <a:gd name="connsiteX0-1" fmla="*/ 642938 w 1273301"/>
                    <a:gd name="connsiteY0-2" fmla="*/ 0 h 216024"/>
                    <a:gd name="connsiteX1-3" fmla="*/ 1273301 w 1273301"/>
                    <a:gd name="connsiteY1-4" fmla="*/ 0 h 216024"/>
                    <a:gd name="connsiteX2-5" fmla="*/ 1273301 w 1273301"/>
                    <a:gd name="connsiteY2-6" fmla="*/ 216024 h 216024"/>
                    <a:gd name="connsiteX3-7" fmla="*/ 0 w 1273301"/>
                    <a:gd name="connsiteY3-8" fmla="*/ 1711 h 216024"/>
                    <a:gd name="connsiteX4-9" fmla="*/ 642938 w 1273301"/>
                    <a:gd name="connsiteY4-10" fmla="*/ 0 h 216024"/>
                    <a:gd name="connsiteX0-11" fmla="*/ 145257 w 1273301"/>
                    <a:gd name="connsiteY0-12" fmla="*/ 0 h 327942"/>
                    <a:gd name="connsiteX1-13" fmla="*/ 1273301 w 1273301"/>
                    <a:gd name="connsiteY1-14" fmla="*/ 111918 h 327942"/>
                    <a:gd name="connsiteX2-15" fmla="*/ 1273301 w 1273301"/>
                    <a:gd name="connsiteY2-16" fmla="*/ 327942 h 327942"/>
                    <a:gd name="connsiteX3-17" fmla="*/ 0 w 1273301"/>
                    <a:gd name="connsiteY3-18" fmla="*/ 113629 h 327942"/>
                    <a:gd name="connsiteX4-19" fmla="*/ 145257 w 1273301"/>
                    <a:gd name="connsiteY4-20" fmla="*/ 0 h 327942"/>
                    <a:gd name="connsiteX0-21" fmla="*/ 145257 w 1273301"/>
                    <a:gd name="connsiteY0-22" fmla="*/ 0 h 459087"/>
                    <a:gd name="connsiteX1-23" fmla="*/ 1273301 w 1273301"/>
                    <a:gd name="connsiteY1-24" fmla="*/ 111918 h 459087"/>
                    <a:gd name="connsiteX2-25" fmla="*/ 1273301 w 1273301"/>
                    <a:gd name="connsiteY2-26" fmla="*/ 327942 h 459087"/>
                    <a:gd name="connsiteX3-27" fmla="*/ 1135561 w 1273301"/>
                    <a:gd name="connsiteY3-28" fmla="*/ 458241 h 459087"/>
                    <a:gd name="connsiteX4-29" fmla="*/ 0 w 1273301"/>
                    <a:gd name="connsiteY4-30" fmla="*/ 113629 h 459087"/>
                    <a:gd name="connsiteX5" fmla="*/ 145257 w 1273301"/>
                    <a:gd name="connsiteY5" fmla="*/ 0 h 459087"/>
                    <a:gd name="connsiteX0-31" fmla="*/ 145257 w 1273301"/>
                    <a:gd name="connsiteY0-32" fmla="*/ 0 h 458241"/>
                    <a:gd name="connsiteX1-33" fmla="*/ 1273301 w 1273301"/>
                    <a:gd name="connsiteY1-34" fmla="*/ 111918 h 458241"/>
                    <a:gd name="connsiteX2-35" fmla="*/ 1273301 w 1273301"/>
                    <a:gd name="connsiteY2-36" fmla="*/ 327942 h 458241"/>
                    <a:gd name="connsiteX3-37" fmla="*/ 1135561 w 1273301"/>
                    <a:gd name="connsiteY3-38" fmla="*/ 458241 h 458241"/>
                    <a:gd name="connsiteX4-39" fmla="*/ 0 w 1273301"/>
                    <a:gd name="connsiteY4-40" fmla="*/ 113629 h 458241"/>
                    <a:gd name="connsiteX5-41" fmla="*/ 145257 w 1273301"/>
                    <a:gd name="connsiteY5-42" fmla="*/ 0 h 458241"/>
                    <a:gd name="connsiteX0-43" fmla="*/ 145257 w 1273301"/>
                    <a:gd name="connsiteY0-44" fmla="*/ 0 h 458241"/>
                    <a:gd name="connsiteX1-45" fmla="*/ 1273301 w 1273301"/>
                    <a:gd name="connsiteY1-46" fmla="*/ 111918 h 458241"/>
                    <a:gd name="connsiteX2-47" fmla="*/ 1273301 w 1273301"/>
                    <a:gd name="connsiteY2-48" fmla="*/ 327942 h 458241"/>
                    <a:gd name="connsiteX3-49" fmla="*/ 1135561 w 1273301"/>
                    <a:gd name="connsiteY3-50" fmla="*/ 458241 h 458241"/>
                    <a:gd name="connsiteX4-51" fmla="*/ 0 w 1273301"/>
                    <a:gd name="connsiteY4-52" fmla="*/ 113629 h 458241"/>
                    <a:gd name="connsiteX5-53" fmla="*/ 145257 w 1273301"/>
                    <a:gd name="connsiteY5-54" fmla="*/ 0 h 458241"/>
                    <a:gd name="connsiteX0-55" fmla="*/ 145257 w 1273301"/>
                    <a:gd name="connsiteY0-56" fmla="*/ 0 h 2128167"/>
                    <a:gd name="connsiteX1-57" fmla="*/ 1273301 w 1273301"/>
                    <a:gd name="connsiteY1-58" fmla="*/ 111918 h 2128167"/>
                    <a:gd name="connsiteX2-59" fmla="*/ 1159001 w 1273301"/>
                    <a:gd name="connsiteY2-60" fmla="*/ 2128167 h 2128167"/>
                    <a:gd name="connsiteX3-61" fmla="*/ 1135561 w 1273301"/>
                    <a:gd name="connsiteY3-62" fmla="*/ 458241 h 2128167"/>
                    <a:gd name="connsiteX4-63" fmla="*/ 0 w 1273301"/>
                    <a:gd name="connsiteY4-64" fmla="*/ 113629 h 2128167"/>
                    <a:gd name="connsiteX5-65" fmla="*/ 145257 w 1273301"/>
                    <a:gd name="connsiteY5-66" fmla="*/ 0 h 2128167"/>
                    <a:gd name="connsiteX0-67" fmla="*/ 145257 w 1259013"/>
                    <a:gd name="connsiteY0-68" fmla="*/ 0 h 2128167"/>
                    <a:gd name="connsiteX1-69" fmla="*/ 1259013 w 1259013"/>
                    <a:gd name="connsiteY1-70" fmla="*/ 347662 h 2128167"/>
                    <a:gd name="connsiteX2-71" fmla="*/ 1159001 w 1259013"/>
                    <a:gd name="connsiteY2-72" fmla="*/ 2128167 h 2128167"/>
                    <a:gd name="connsiteX3-73" fmla="*/ 1135561 w 1259013"/>
                    <a:gd name="connsiteY3-74" fmla="*/ 458241 h 2128167"/>
                    <a:gd name="connsiteX4-75" fmla="*/ 0 w 1259013"/>
                    <a:gd name="connsiteY4-76" fmla="*/ 113629 h 2128167"/>
                    <a:gd name="connsiteX5-77" fmla="*/ 145257 w 1259013"/>
                    <a:gd name="connsiteY5-78" fmla="*/ 0 h 2128167"/>
                    <a:gd name="connsiteX0-79" fmla="*/ 145257 w 1294640"/>
                    <a:gd name="connsiteY0-80" fmla="*/ 0 h 2128167"/>
                    <a:gd name="connsiteX1-81" fmla="*/ 1259013 w 1294640"/>
                    <a:gd name="connsiteY1-82" fmla="*/ 347662 h 2128167"/>
                    <a:gd name="connsiteX2-83" fmla="*/ 1290342 w 1294640"/>
                    <a:gd name="connsiteY2-84" fmla="*/ 2025104 h 2128167"/>
                    <a:gd name="connsiteX3-85" fmla="*/ 1159001 w 1294640"/>
                    <a:gd name="connsiteY3-86" fmla="*/ 2128167 h 2128167"/>
                    <a:gd name="connsiteX4-87" fmla="*/ 1135561 w 1294640"/>
                    <a:gd name="connsiteY4-88" fmla="*/ 458241 h 2128167"/>
                    <a:gd name="connsiteX5-89" fmla="*/ 0 w 1294640"/>
                    <a:gd name="connsiteY5-90" fmla="*/ 113629 h 2128167"/>
                    <a:gd name="connsiteX6" fmla="*/ 145257 w 1294640"/>
                    <a:gd name="connsiteY6" fmla="*/ 0 h 2128167"/>
                    <a:gd name="connsiteX0-91" fmla="*/ 145257 w 1290342"/>
                    <a:gd name="connsiteY0-92" fmla="*/ 0 h 2128167"/>
                    <a:gd name="connsiteX1-93" fmla="*/ 1259013 w 1290342"/>
                    <a:gd name="connsiteY1-94" fmla="*/ 347662 h 2128167"/>
                    <a:gd name="connsiteX2-95" fmla="*/ 1290342 w 1290342"/>
                    <a:gd name="connsiteY2-96" fmla="*/ 2025104 h 2128167"/>
                    <a:gd name="connsiteX3-97" fmla="*/ 1159001 w 1290342"/>
                    <a:gd name="connsiteY3-98" fmla="*/ 2128167 h 2128167"/>
                    <a:gd name="connsiteX4-99" fmla="*/ 1135561 w 1290342"/>
                    <a:gd name="connsiteY4-100" fmla="*/ 458241 h 2128167"/>
                    <a:gd name="connsiteX5-101" fmla="*/ 0 w 1290342"/>
                    <a:gd name="connsiteY5-102" fmla="*/ 113629 h 2128167"/>
                    <a:gd name="connsiteX6-103" fmla="*/ 145257 w 1290342"/>
                    <a:gd name="connsiteY6-104" fmla="*/ 0 h 2128167"/>
                    <a:gd name="connsiteX0-105" fmla="*/ 145257 w 1290342"/>
                    <a:gd name="connsiteY0-106" fmla="*/ 0 h 2128167"/>
                    <a:gd name="connsiteX1-107" fmla="*/ 1259013 w 1290342"/>
                    <a:gd name="connsiteY1-108" fmla="*/ 347662 h 2128167"/>
                    <a:gd name="connsiteX2-109" fmla="*/ 1290342 w 1290342"/>
                    <a:gd name="connsiteY2-110" fmla="*/ 2025104 h 2128167"/>
                    <a:gd name="connsiteX3-111" fmla="*/ 1159001 w 1290342"/>
                    <a:gd name="connsiteY3-112" fmla="*/ 2128167 h 2128167"/>
                    <a:gd name="connsiteX4-113" fmla="*/ 1135561 w 1290342"/>
                    <a:gd name="connsiteY4-114" fmla="*/ 458241 h 2128167"/>
                    <a:gd name="connsiteX5-115" fmla="*/ 0 w 1290342"/>
                    <a:gd name="connsiteY5-116" fmla="*/ 113629 h 2128167"/>
                    <a:gd name="connsiteX6-117" fmla="*/ 145257 w 1290342"/>
                    <a:gd name="connsiteY6-118" fmla="*/ 0 h 2128167"/>
                    <a:gd name="connsiteX0-119" fmla="*/ 145257 w 1290342"/>
                    <a:gd name="connsiteY0-120" fmla="*/ 0 h 2128167"/>
                    <a:gd name="connsiteX1-121" fmla="*/ 1266157 w 1290342"/>
                    <a:gd name="connsiteY1-122" fmla="*/ 359568 h 2128167"/>
                    <a:gd name="connsiteX2-123" fmla="*/ 1290342 w 1290342"/>
                    <a:gd name="connsiteY2-124" fmla="*/ 2025104 h 2128167"/>
                    <a:gd name="connsiteX3-125" fmla="*/ 1159001 w 1290342"/>
                    <a:gd name="connsiteY3-126" fmla="*/ 2128167 h 2128167"/>
                    <a:gd name="connsiteX4-127" fmla="*/ 1135561 w 1290342"/>
                    <a:gd name="connsiteY4-128" fmla="*/ 458241 h 2128167"/>
                    <a:gd name="connsiteX5-129" fmla="*/ 0 w 1290342"/>
                    <a:gd name="connsiteY5-130" fmla="*/ 113629 h 2128167"/>
                    <a:gd name="connsiteX6-131" fmla="*/ 145257 w 1290342"/>
                    <a:gd name="connsiteY6-132" fmla="*/ 0 h 2128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41" y="connsiteY5-42"/>
                    </a:cxn>
                    <a:cxn ang="0">
                      <a:pos x="connsiteX6-103" y="connsiteY6-104"/>
                    </a:cxn>
                  </a:cxnLst>
                  <a:rect l="l" t="t" r="r" b="b"/>
                  <a:pathLst>
                    <a:path w="1290342" h="2128167">
                      <a:moveTo>
                        <a:pt x="145257" y="0"/>
                      </a:moveTo>
                      <a:lnTo>
                        <a:pt x="1266157" y="359568"/>
                      </a:lnTo>
                      <a:lnTo>
                        <a:pt x="1290342" y="2025104"/>
                      </a:lnTo>
                      <a:lnTo>
                        <a:pt x="1159001" y="2128167"/>
                      </a:lnTo>
                      <a:lnTo>
                        <a:pt x="1135561" y="458241"/>
                      </a:lnTo>
                      <a:lnTo>
                        <a:pt x="0" y="113629"/>
                      </a:lnTo>
                      <a:lnTo>
                        <a:pt x="145257" y="0"/>
                      </a:lnTo>
                      <a:close/>
                    </a:path>
                  </a:pathLst>
                </a:custGeom>
                <a:gradFill>
                  <a:gsLst>
                    <a:gs pos="8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6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6" name="等腰三角形 6"/>
                <p:cNvSpPr/>
                <p:nvPr/>
              </p:nvSpPr>
              <p:spPr>
                <a:xfrm>
                  <a:off x="2719575" y="3481733"/>
                  <a:ext cx="785833" cy="523871"/>
                </a:xfrm>
                <a:custGeom>
                  <a:avLst/>
                  <a:gdLst>
                    <a:gd name="connsiteX0" fmla="*/ 0 w 952489"/>
                    <a:gd name="connsiteY0" fmla="*/ 792088 h 792088"/>
                    <a:gd name="connsiteX1" fmla="*/ 476245 w 952489"/>
                    <a:gd name="connsiteY1" fmla="*/ 0 h 792088"/>
                    <a:gd name="connsiteX2" fmla="*/ 952489 w 952489"/>
                    <a:gd name="connsiteY2" fmla="*/ 792088 h 792088"/>
                    <a:gd name="connsiteX3" fmla="*/ 0 w 952489"/>
                    <a:gd name="connsiteY3" fmla="*/ 792088 h 792088"/>
                    <a:gd name="connsiteX0-1" fmla="*/ 0 w 973926"/>
                    <a:gd name="connsiteY0-2" fmla="*/ 1034976 h 1034976"/>
                    <a:gd name="connsiteX1-3" fmla="*/ 973926 w 973926"/>
                    <a:gd name="connsiteY1-4" fmla="*/ 0 h 1034976"/>
                    <a:gd name="connsiteX2-5" fmla="*/ 952489 w 973926"/>
                    <a:gd name="connsiteY2-6" fmla="*/ 1034976 h 1034976"/>
                    <a:gd name="connsiteX3-7" fmla="*/ 0 w 973926"/>
                    <a:gd name="connsiteY3-8" fmla="*/ 1034976 h 1034976"/>
                    <a:gd name="connsiteX0-9" fmla="*/ 0 w 966782"/>
                    <a:gd name="connsiteY0-10" fmla="*/ 1113557 h 1113557"/>
                    <a:gd name="connsiteX1-11" fmla="*/ 966782 w 966782"/>
                    <a:gd name="connsiteY1-12" fmla="*/ 0 h 1113557"/>
                    <a:gd name="connsiteX2-13" fmla="*/ 952489 w 966782"/>
                    <a:gd name="connsiteY2-14" fmla="*/ 1113557 h 1113557"/>
                    <a:gd name="connsiteX3-15" fmla="*/ 0 w 966782"/>
                    <a:gd name="connsiteY3-16" fmla="*/ 1113557 h 1113557"/>
                    <a:gd name="connsiteX0-17" fmla="*/ 0 w 1064408"/>
                    <a:gd name="connsiteY0-18" fmla="*/ 1113557 h 1113557"/>
                    <a:gd name="connsiteX1-19" fmla="*/ 966782 w 1064408"/>
                    <a:gd name="connsiteY1-20" fmla="*/ 0 h 1113557"/>
                    <a:gd name="connsiteX2-21" fmla="*/ 1064408 w 1064408"/>
                    <a:gd name="connsiteY2-22" fmla="*/ 520626 h 1113557"/>
                    <a:gd name="connsiteX3-23" fmla="*/ 0 w 1064408"/>
                    <a:gd name="connsiteY3-24" fmla="*/ 1113557 h 1113557"/>
                    <a:gd name="connsiteX0-25" fmla="*/ 0 w 778658"/>
                    <a:gd name="connsiteY0-26" fmla="*/ 277738 h 520626"/>
                    <a:gd name="connsiteX1-27" fmla="*/ 681032 w 778658"/>
                    <a:gd name="connsiteY1-28" fmla="*/ 0 h 520626"/>
                    <a:gd name="connsiteX2-29" fmla="*/ 778658 w 778658"/>
                    <a:gd name="connsiteY2-30" fmla="*/ 520626 h 520626"/>
                    <a:gd name="connsiteX3-31" fmla="*/ 0 w 778658"/>
                    <a:gd name="connsiteY3-32" fmla="*/ 277738 h 520626"/>
                    <a:gd name="connsiteX0-33" fmla="*/ 0 w 778658"/>
                    <a:gd name="connsiteY0-34" fmla="*/ 277738 h 520626"/>
                    <a:gd name="connsiteX1-35" fmla="*/ 681032 w 778658"/>
                    <a:gd name="connsiteY1-36" fmla="*/ 0 h 520626"/>
                    <a:gd name="connsiteX2-37" fmla="*/ 778658 w 778658"/>
                    <a:gd name="connsiteY2-38" fmla="*/ 520626 h 520626"/>
                    <a:gd name="connsiteX3-39" fmla="*/ 0 w 778658"/>
                    <a:gd name="connsiteY3-40" fmla="*/ 277738 h 520626"/>
                    <a:gd name="connsiteX0-41" fmla="*/ 0 w 778658"/>
                    <a:gd name="connsiteY0-42" fmla="*/ 277738 h 523871"/>
                    <a:gd name="connsiteX1-43" fmla="*/ 681032 w 778658"/>
                    <a:gd name="connsiteY1-44" fmla="*/ 0 h 523871"/>
                    <a:gd name="connsiteX2-45" fmla="*/ 778658 w 778658"/>
                    <a:gd name="connsiteY2-46" fmla="*/ 520626 h 523871"/>
                    <a:gd name="connsiteX3-47" fmla="*/ 0 w 778658"/>
                    <a:gd name="connsiteY3-48" fmla="*/ 277738 h 523871"/>
                    <a:gd name="connsiteX0-49" fmla="*/ 0 w 785705"/>
                    <a:gd name="connsiteY0-50" fmla="*/ 277738 h 523871"/>
                    <a:gd name="connsiteX1-51" fmla="*/ 681032 w 785705"/>
                    <a:gd name="connsiteY1-52" fmla="*/ 0 h 523871"/>
                    <a:gd name="connsiteX2-53" fmla="*/ 778658 w 785705"/>
                    <a:gd name="connsiteY2-54" fmla="*/ 520626 h 523871"/>
                    <a:gd name="connsiteX3-55" fmla="*/ 0 w 785705"/>
                    <a:gd name="connsiteY3-56" fmla="*/ 277738 h 523871"/>
                    <a:gd name="connsiteX0-57" fmla="*/ 0 w 785833"/>
                    <a:gd name="connsiteY0-58" fmla="*/ 277738 h 523871"/>
                    <a:gd name="connsiteX1-59" fmla="*/ 681032 w 785833"/>
                    <a:gd name="connsiteY1-60" fmla="*/ 0 h 523871"/>
                    <a:gd name="connsiteX2-61" fmla="*/ 778658 w 785833"/>
                    <a:gd name="connsiteY2-62" fmla="*/ 520626 h 523871"/>
                    <a:gd name="connsiteX3-63" fmla="*/ 0 w 785833"/>
                    <a:gd name="connsiteY3-64" fmla="*/ 277738 h 523871"/>
                    <a:gd name="connsiteX0-65" fmla="*/ 0 w 785833"/>
                    <a:gd name="connsiteY0-66" fmla="*/ 277738 h 523871"/>
                    <a:gd name="connsiteX1-67" fmla="*/ 681032 w 785833"/>
                    <a:gd name="connsiteY1-68" fmla="*/ 0 h 523871"/>
                    <a:gd name="connsiteX2-69" fmla="*/ 778658 w 785833"/>
                    <a:gd name="connsiteY2-70" fmla="*/ 520626 h 523871"/>
                    <a:gd name="connsiteX3-71" fmla="*/ 0 w 785833"/>
                    <a:gd name="connsiteY3-72" fmla="*/ 277738 h 523871"/>
                    <a:gd name="connsiteX0-73" fmla="*/ 0 w 785833"/>
                    <a:gd name="connsiteY0-74" fmla="*/ 277738 h 523871"/>
                    <a:gd name="connsiteX1-75" fmla="*/ 681032 w 785833"/>
                    <a:gd name="connsiteY1-76" fmla="*/ 0 h 523871"/>
                    <a:gd name="connsiteX2-77" fmla="*/ 778658 w 785833"/>
                    <a:gd name="connsiteY2-78" fmla="*/ 520626 h 523871"/>
                    <a:gd name="connsiteX3-79" fmla="*/ 0 w 785833"/>
                    <a:gd name="connsiteY3-80" fmla="*/ 277738 h 5238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785833" h="523871">
                      <a:moveTo>
                        <a:pt x="0" y="277738"/>
                      </a:moveTo>
                      <a:cubicBezTo>
                        <a:pt x="227011" y="185159"/>
                        <a:pt x="461164" y="273554"/>
                        <a:pt x="681032" y="0"/>
                      </a:cubicBezTo>
                      <a:cubicBezTo>
                        <a:pt x="715955" y="61623"/>
                        <a:pt x="812791" y="489959"/>
                        <a:pt x="778658" y="520626"/>
                      </a:cubicBezTo>
                      <a:cubicBezTo>
                        <a:pt x="750086" y="549201"/>
                        <a:pt x="254790" y="382513"/>
                        <a:pt x="0" y="277738"/>
                      </a:cubicBezTo>
                      <a:close/>
                    </a:path>
                  </a:pathLst>
                </a:custGeom>
                <a:gradFill>
                  <a:gsLst>
                    <a:gs pos="95000">
                      <a:schemeClr val="bg1">
                        <a:alpha val="20000"/>
                      </a:schemeClr>
                    </a:gs>
                    <a:gs pos="0">
                      <a:schemeClr val="bg1">
                        <a:alpha val="20000"/>
                      </a:schemeClr>
                    </a:gs>
                  </a:gsLst>
                  <a:lin ang="48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7" name="同心圆 416"/>
                <p:cNvSpPr/>
                <p:nvPr/>
              </p:nvSpPr>
              <p:spPr>
                <a:xfrm>
                  <a:off x="2876986" y="3512820"/>
                  <a:ext cx="274639" cy="274639"/>
                </a:xfrm>
                <a:prstGeom prst="donut">
                  <a:avLst>
                    <a:gd name="adj" fmla="val 15692"/>
                  </a:avLst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0" lon="18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10" name="矩形 18"/>
              <p:cNvSpPr/>
              <p:nvPr/>
            </p:nvSpPr>
            <p:spPr>
              <a:xfrm rot="2092531" flipV="1">
                <a:off x="4862369" y="3252776"/>
                <a:ext cx="336824" cy="69593"/>
              </a:xfrm>
              <a:custGeom>
                <a:avLst/>
                <a:gdLst>
                  <a:gd name="connsiteX0" fmla="*/ 0 w 419450"/>
                  <a:gd name="connsiteY0" fmla="*/ 0 h 45719"/>
                  <a:gd name="connsiteX1" fmla="*/ 419450 w 419450"/>
                  <a:gd name="connsiteY1" fmla="*/ 0 h 45719"/>
                  <a:gd name="connsiteX2" fmla="*/ 419450 w 419450"/>
                  <a:gd name="connsiteY2" fmla="*/ 45719 h 45719"/>
                  <a:gd name="connsiteX3" fmla="*/ 0 w 419450"/>
                  <a:gd name="connsiteY3" fmla="*/ 45719 h 45719"/>
                  <a:gd name="connsiteX4" fmla="*/ 0 w 419450"/>
                  <a:gd name="connsiteY4" fmla="*/ 0 h 45719"/>
                  <a:gd name="connsiteX0-1" fmla="*/ 0 w 420812"/>
                  <a:gd name="connsiteY0-2" fmla="*/ 0 h 45719"/>
                  <a:gd name="connsiteX1-3" fmla="*/ 419450 w 420812"/>
                  <a:gd name="connsiteY1-4" fmla="*/ 0 h 45719"/>
                  <a:gd name="connsiteX2-5" fmla="*/ 420812 w 420812"/>
                  <a:gd name="connsiteY2-6" fmla="*/ 43766 h 45719"/>
                  <a:gd name="connsiteX3-7" fmla="*/ 0 w 420812"/>
                  <a:gd name="connsiteY3-8" fmla="*/ 45719 h 45719"/>
                  <a:gd name="connsiteX4-9" fmla="*/ 0 w 420812"/>
                  <a:gd name="connsiteY4-10" fmla="*/ 0 h 45719"/>
                  <a:gd name="connsiteX0-11" fmla="*/ 0 w 420812"/>
                  <a:gd name="connsiteY0-12" fmla="*/ 20417 h 66136"/>
                  <a:gd name="connsiteX1-13" fmla="*/ 419450 w 420812"/>
                  <a:gd name="connsiteY1-14" fmla="*/ 20417 h 66136"/>
                  <a:gd name="connsiteX2-15" fmla="*/ 420812 w 420812"/>
                  <a:gd name="connsiteY2-16" fmla="*/ 64183 h 66136"/>
                  <a:gd name="connsiteX3-17" fmla="*/ 0 w 420812"/>
                  <a:gd name="connsiteY3-18" fmla="*/ 66136 h 66136"/>
                  <a:gd name="connsiteX4-19" fmla="*/ 0 w 420812"/>
                  <a:gd name="connsiteY4-20" fmla="*/ 20417 h 66136"/>
                  <a:gd name="connsiteX0-21" fmla="*/ 0 w 420812"/>
                  <a:gd name="connsiteY0-22" fmla="*/ 29245 h 74964"/>
                  <a:gd name="connsiteX1-23" fmla="*/ 419450 w 420812"/>
                  <a:gd name="connsiteY1-24" fmla="*/ 29245 h 74964"/>
                  <a:gd name="connsiteX2-25" fmla="*/ 420812 w 420812"/>
                  <a:gd name="connsiteY2-26" fmla="*/ 73011 h 74964"/>
                  <a:gd name="connsiteX3-27" fmla="*/ 0 w 420812"/>
                  <a:gd name="connsiteY3-28" fmla="*/ 74964 h 74964"/>
                  <a:gd name="connsiteX4-29" fmla="*/ 0 w 420812"/>
                  <a:gd name="connsiteY4-30" fmla="*/ 29245 h 74964"/>
                  <a:gd name="connsiteX0-31" fmla="*/ 0 w 420812"/>
                  <a:gd name="connsiteY0-32" fmla="*/ 29245 h 74964"/>
                  <a:gd name="connsiteX1-33" fmla="*/ 419450 w 420812"/>
                  <a:gd name="connsiteY1-34" fmla="*/ 29245 h 74964"/>
                  <a:gd name="connsiteX2-35" fmla="*/ 420812 w 420812"/>
                  <a:gd name="connsiteY2-36" fmla="*/ 73011 h 74964"/>
                  <a:gd name="connsiteX3-37" fmla="*/ 0 w 420812"/>
                  <a:gd name="connsiteY3-38" fmla="*/ 74964 h 74964"/>
                  <a:gd name="connsiteX4-39" fmla="*/ 0 w 420812"/>
                  <a:gd name="connsiteY4-40" fmla="*/ 29245 h 74964"/>
                  <a:gd name="connsiteX0-41" fmla="*/ 0 w 420812"/>
                  <a:gd name="connsiteY0-42" fmla="*/ 29245 h 74964"/>
                  <a:gd name="connsiteX1-43" fmla="*/ 419450 w 420812"/>
                  <a:gd name="connsiteY1-44" fmla="*/ 29245 h 74964"/>
                  <a:gd name="connsiteX2-45" fmla="*/ 420812 w 420812"/>
                  <a:gd name="connsiteY2-46" fmla="*/ 73011 h 74964"/>
                  <a:gd name="connsiteX3-47" fmla="*/ 0 w 420812"/>
                  <a:gd name="connsiteY3-48" fmla="*/ 74964 h 74964"/>
                  <a:gd name="connsiteX4-49" fmla="*/ 0 w 420812"/>
                  <a:gd name="connsiteY4-50" fmla="*/ 29245 h 74964"/>
                  <a:gd name="connsiteX0-51" fmla="*/ 0 w 420812"/>
                  <a:gd name="connsiteY0-52" fmla="*/ 29245 h 74964"/>
                  <a:gd name="connsiteX1-53" fmla="*/ 419450 w 420812"/>
                  <a:gd name="connsiteY1-54" fmla="*/ 29245 h 74964"/>
                  <a:gd name="connsiteX2-55" fmla="*/ 420812 w 420812"/>
                  <a:gd name="connsiteY2-56" fmla="*/ 73011 h 74964"/>
                  <a:gd name="connsiteX3-57" fmla="*/ 0 w 420812"/>
                  <a:gd name="connsiteY3-58" fmla="*/ 74964 h 74964"/>
                  <a:gd name="connsiteX4-59" fmla="*/ 0 w 420812"/>
                  <a:gd name="connsiteY4-60" fmla="*/ 29245 h 74964"/>
                  <a:gd name="connsiteX0-61" fmla="*/ 0 w 420812"/>
                  <a:gd name="connsiteY0-62" fmla="*/ 29245 h 74964"/>
                  <a:gd name="connsiteX1-63" fmla="*/ 419450 w 420812"/>
                  <a:gd name="connsiteY1-64" fmla="*/ 29245 h 74964"/>
                  <a:gd name="connsiteX2-65" fmla="*/ 420812 w 420812"/>
                  <a:gd name="connsiteY2-66" fmla="*/ 73011 h 74964"/>
                  <a:gd name="connsiteX3-67" fmla="*/ 0 w 420812"/>
                  <a:gd name="connsiteY3-68" fmla="*/ 74964 h 74964"/>
                  <a:gd name="connsiteX4-69" fmla="*/ 0 w 420812"/>
                  <a:gd name="connsiteY4-70" fmla="*/ 29245 h 749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20812" h="74964">
                    <a:moveTo>
                      <a:pt x="0" y="29245"/>
                    </a:moveTo>
                    <a:cubicBezTo>
                      <a:pt x="123952" y="-2131"/>
                      <a:pt x="230380" y="-16694"/>
                      <a:pt x="419450" y="29245"/>
                    </a:cubicBezTo>
                    <a:lnTo>
                      <a:pt x="420812" y="73011"/>
                    </a:lnTo>
                    <a:cubicBezTo>
                      <a:pt x="277524" y="28019"/>
                      <a:pt x="123813" y="39622"/>
                      <a:pt x="0" y="74964"/>
                    </a:cubicBezTo>
                    <a:lnTo>
                      <a:pt x="0" y="292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300000" lon="1919997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07" name="椭圆 406"/>
            <p:cNvSpPr/>
            <p:nvPr/>
          </p:nvSpPr>
          <p:spPr>
            <a:xfrm rot="19651903" flipH="1">
              <a:off x="4735369" y="4066219"/>
              <a:ext cx="1432766" cy="28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08" name="椭圆 407"/>
            <p:cNvSpPr/>
            <p:nvPr/>
          </p:nvSpPr>
          <p:spPr>
            <a:xfrm rot="2253353" flipH="1" flipV="1">
              <a:off x="3116689" y="3822658"/>
              <a:ext cx="2274466" cy="28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418" name="组合 417"/>
          <p:cNvGrpSpPr/>
          <p:nvPr/>
        </p:nvGrpSpPr>
        <p:grpSpPr>
          <a:xfrm>
            <a:off x="4195306" y="2894933"/>
            <a:ext cx="1441833" cy="822100"/>
            <a:chOff x="3013572" y="2859782"/>
            <a:chExt cx="1081375" cy="616575"/>
          </a:xfrm>
        </p:grpSpPr>
        <p:cxnSp>
          <p:nvCxnSpPr>
            <p:cNvPr id="419" name="直接连接符 418"/>
            <p:cNvCxnSpPr/>
            <p:nvPr/>
          </p:nvCxnSpPr>
          <p:spPr>
            <a:xfrm>
              <a:off x="4094947" y="2859782"/>
              <a:ext cx="0" cy="61657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直接连接符 419"/>
            <p:cNvCxnSpPr/>
            <p:nvPr/>
          </p:nvCxnSpPr>
          <p:spPr>
            <a:xfrm flipH="1">
              <a:off x="3013572" y="2859782"/>
              <a:ext cx="108137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1" name="组合 420"/>
          <p:cNvGrpSpPr/>
          <p:nvPr/>
        </p:nvGrpSpPr>
        <p:grpSpPr>
          <a:xfrm rot="10800000">
            <a:off x="4420633" y="2490252"/>
            <a:ext cx="700147" cy="404685"/>
            <a:chOff x="1756902" y="2283718"/>
            <a:chExt cx="645915" cy="373340"/>
          </a:xfrm>
        </p:grpSpPr>
        <p:grpSp>
          <p:nvGrpSpPr>
            <p:cNvPr id="422" name="组合 421"/>
            <p:cNvGrpSpPr/>
            <p:nvPr/>
          </p:nvGrpSpPr>
          <p:grpSpPr>
            <a:xfrm>
              <a:off x="1806624" y="2283718"/>
              <a:ext cx="566566" cy="328199"/>
              <a:chOff x="3748658" y="3051135"/>
              <a:chExt cx="566566" cy="328199"/>
            </a:xfrm>
            <a:solidFill>
              <a:srgbClr val="EB7513"/>
            </a:solidFill>
          </p:grpSpPr>
          <p:sp>
            <p:nvSpPr>
              <p:cNvPr id="424" name="矩形 423"/>
              <p:cNvSpPr/>
              <p:nvPr/>
            </p:nvSpPr>
            <p:spPr>
              <a:xfrm>
                <a:off x="3748658" y="3147815"/>
                <a:ext cx="566566" cy="23151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等腰三角形 424"/>
              <p:cNvSpPr/>
              <p:nvPr/>
            </p:nvSpPr>
            <p:spPr>
              <a:xfrm>
                <a:off x="3949859" y="3051135"/>
                <a:ext cx="175664" cy="151434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23" name="Text Box 11"/>
            <p:cNvSpPr txBox="1">
              <a:spLocks noChangeArrowheads="1"/>
            </p:cNvSpPr>
            <p:nvPr/>
          </p:nvSpPr>
          <p:spPr bwMode="auto">
            <a:xfrm rot="10800000">
              <a:off x="1756902" y="2363596"/>
              <a:ext cx="645915" cy="29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65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YES</a:t>
              </a:r>
              <a:endParaRPr lang="zh-CN" altLang="en-US" sz="14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6" name="组合 425"/>
          <p:cNvGrpSpPr/>
          <p:nvPr/>
        </p:nvGrpSpPr>
        <p:grpSpPr>
          <a:xfrm flipH="1">
            <a:off x="6501236" y="3449638"/>
            <a:ext cx="1441833" cy="822100"/>
            <a:chOff x="3013572" y="2859782"/>
            <a:chExt cx="1081375" cy="616575"/>
          </a:xfrm>
        </p:grpSpPr>
        <p:cxnSp>
          <p:nvCxnSpPr>
            <p:cNvPr id="427" name="直接连接符 426"/>
            <p:cNvCxnSpPr/>
            <p:nvPr/>
          </p:nvCxnSpPr>
          <p:spPr>
            <a:xfrm>
              <a:off x="4094947" y="2859782"/>
              <a:ext cx="0" cy="61657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直接连接符 427"/>
            <p:cNvCxnSpPr/>
            <p:nvPr/>
          </p:nvCxnSpPr>
          <p:spPr>
            <a:xfrm flipH="1">
              <a:off x="3013572" y="2859782"/>
              <a:ext cx="108137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9" name="组合 428"/>
          <p:cNvGrpSpPr/>
          <p:nvPr/>
        </p:nvGrpSpPr>
        <p:grpSpPr>
          <a:xfrm rot="10800000">
            <a:off x="6942491" y="3044957"/>
            <a:ext cx="700147" cy="404685"/>
            <a:chOff x="1756902" y="2283718"/>
            <a:chExt cx="645915" cy="373340"/>
          </a:xfrm>
        </p:grpSpPr>
        <p:grpSp>
          <p:nvGrpSpPr>
            <p:cNvPr id="430" name="组合 429"/>
            <p:cNvGrpSpPr/>
            <p:nvPr/>
          </p:nvGrpSpPr>
          <p:grpSpPr>
            <a:xfrm>
              <a:off x="1806624" y="2283718"/>
              <a:ext cx="566566" cy="328199"/>
              <a:chOff x="3748658" y="3051135"/>
              <a:chExt cx="566566" cy="328199"/>
            </a:xfrm>
            <a:solidFill>
              <a:srgbClr val="EB7513"/>
            </a:solidFill>
          </p:grpSpPr>
          <p:sp>
            <p:nvSpPr>
              <p:cNvPr id="432" name="矩形 431"/>
              <p:cNvSpPr/>
              <p:nvPr/>
            </p:nvSpPr>
            <p:spPr>
              <a:xfrm>
                <a:off x="3748658" y="3147815"/>
                <a:ext cx="566566" cy="23151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等腰三角形 432"/>
              <p:cNvSpPr/>
              <p:nvPr/>
            </p:nvSpPr>
            <p:spPr>
              <a:xfrm>
                <a:off x="3949859" y="3051135"/>
                <a:ext cx="175664" cy="151434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1" name="Text Box 11"/>
            <p:cNvSpPr txBox="1">
              <a:spLocks noChangeArrowheads="1"/>
            </p:cNvSpPr>
            <p:nvPr/>
          </p:nvSpPr>
          <p:spPr bwMode="auto">
            <a:xfrm rot="10800000">
              <a:off x="1756902" y="2363596"/>
              <a:ext cx="645915" cy="29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65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</a:t>
              </a:r>
              <a:endParaRPr lang="zh-CN" altLang="en-US" sz="146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52371" y="2337232"/>
            <a:ext cx="962803" cy="1112406"/>
            <a:chOff x="794591" y="3851924"/>
            <a:chExt cx="962803" cy="1112406"/>
          </a:xfrm>
        </p:grpSpPr>
        <p:sp>
          <p:nvSpPr>
            <p:cNvPr id="436" name="椭圆 435"/>
            <p:cNvSpPr/>
            <p:nvPr/>
          </p:nvSpPr>
          <p:spPr>
            <a:xfrm>
              <a:off x="794591" y="4822337"/>
              <a:ext cx="962803" cy="14199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62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437" name="组合 436"/>
            <p:cNvGrpSpPr/>
            <p:nvPr/>
          </p:nvGrpSpPr>
          <p:grpSpPr>
            <a:xfrm>
              <a:off x="1109450" y="3851924"/>
              <a:ext cx="635237" cy="1070968"/>
              <a:chOff x="1331119" y="2604821"/>
              <a:chExt cx="823913" cy="1389063"/>
            </a:xfrm>
          </p:grpSpPr>
          <p:sp>
            <p:nvSpPr>
              <p:cNvPr id="438" name="Freeform 6"/>
              <p:cNvSpPr/>
              <p:nvPr/>
            </p:nvSpPr>
            <p:spPr bwMode="auto">
              <a:xfrm>
                <a:off x="2031207" y="2798496"/>
                <a:ext cx="123825" cy="139700"/>
              </a:xfrm>
              <a:custGeom>
                <a:avLst/>
                <a:gdLst>
                  <a:gd name="T0" fmla="*/ 0 w 7"/>
                  <a:gd name="T1" fmla="*/ 8 h 8"/>
                  <a:gd name="T2" fmla="*/ 2 w 7"/>
                  <a:gd name="T3" fmla="*/ 8 h 8"/>
                  <a:gd name="T4" fmla="*/ 5 w 7"/>
                  <a:gd name="T5" fmla="*/ 6 h 8"/>
                  <a:gd name="T6" fmla="*/ 5 w 7"/>
                  <a:gd name="T7" fmla="*/ 5 h 8"/>
                  <a:gd name="T8" fmla="*/ 6 w 7"/>
                  <a:gd name="T9" fmla="*/ 3 h 8"/>
                  <a:gd name="T10" fmla="*/ 6 w 7"/>
                  <a:gd name="T11" fmla="*/ 3 h 8"/>
                  <a:gd name="T12" fmla="*/ 6 w 7"/>
                  <a:gd name="T13" fmla="*/ 2 h 8"/>
                  <a:gd name="T14" fmla="*/ 7 w 7"/>
                  <a:gd name="T15" fmla="*/ 0 h 8"/>
                  <a:gd name="T16" fmla="*/ 6 w 7"/>
                  <a:gd name="T17" fmla="*/ 0 h 8"/>
                  <a:gd name="T18" fmla="*/ 6 w 7"/>
                  <a:gd name="T19" fmla="*/ 1 h 8"/>
                  <a:gd name="T20" fmla="*/ 5 w 7"/>
                  <a:gd name="T21" fmla="*/ 2 h 8"/>
                  <a:gd name="T22" fmla="*/ 4 w 7"/>
                  <a:gd name="T23" fmla="*/ 4 h 8"/>
                  <a:gd name="T24" fmla="*/ 2 w 7"/>
                  <a:gd name="T25" fmla="*/ 5 h 8"/>
                  <a:gd name="T26" fmla="*/ 0 w 7"/>
                  <a:gd name="T27" fmla="*/ 6 h 8"/>
                  <a:gd name="T28" fmla="*/ 0 w 7"/>
                  <a:gd name="T2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cubicBezTo>
                      <a:pt x="0" y="8"/>
                      <a:pt x="2" y="8"/>
                      <a:pt x="2" y="8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7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0" y="8"/>
                    </a:cubicBez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7"/>
              <p:cNvSpPr/>
              <p:nvPr/>
            </p:nvSpPr>
            <p:spPr bwMode="auto">
              <a:xfrm>
                <a:off x="2031207" y="2798496"/>
                <a:ext cx="123825" cy="139700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6 w 7"/>
                  <a:gd name="T5" fmla="*/ 2 h 8"/>
                  <a:gd name="T6" fmla="*/ 5 w 7"/>
                  <a:gd name="T7" fmla="*/ 4 h 8"/>
                  <a:gd name="T8" fmla="*/ 6 w 7"/>
                  <a:gd name="T9" fmla="*/ 4 h 8"/>
                  <a:gd name="T10" fmla="*/ 4 w 7"/>
                  <a:gd name="T11" fmla="*/ 6 h 8"/>
                  <a:gd name="T12" fmla="*/ 2 w 7"/>
                  <a:gd name="T13" fmla="*/ 7 h 8"/>
                  <a:gd name="T14" fmla="*/ 1 w 7"/>
                  <a:gd name="T15" fmla="*/ 7 h 8"/>
                  <a:gd name="T16" fmla="*/ 0 w 7"/>
                  <a:gd name="T17" fmla="*/ 7 h 8"/>
                  <a:gd name="T18" fmla="*/ 0 w 7"/>
                  <a:gd name="T19" fmla="*/ 8 h 8"/>
                  <a:gd name="T20" fmla="*/ 2 w 7"/>
                  <a:gd name="T21" fmla="*/ 8 h 8"/>
                  <a:gd name="T22" fmla="*/ 5 w 7"/>
                  <a:gd name="T23" fmla="*/ 6 h 8"/>
                  <a:gd name="T24" fmla="*/ 5 w 7"/>
                  <a:gd name="T25" fmla="*/ 5 h 8"/>
                  <a:gd name="T26" fmla="*/ 6 w 7"/>
                  <a:gd name="T27" fmla="*/ 3 h 8"/>
                  <a:gd name="T28" fmla="*/ 6 w 7"/>
                  <a:gd name="T29" fmla="*/ 3 h 8"/>
                  <a:gd name="T30" fmla="*/ 6 w 7"/>
                  <a:gd name="T31" fmla="*/ 2 h 8"/>
                  <a:gd name="T32" fmla="*/ 7 w 7"/>
                  <a:gd name="T3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3"/>
                      <a:pt x="6" y="4"/>
                    </a:cubicBezTo>
                    <a:cubicBezTo>
                      <a:pt x="5" y="4"/>
                      <a:pt x="4" y="6"/>
                      <a:pt x="4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7" y="1"/>
                      <a:pt x="7" y="0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8"/>
              <p:cNvSpPr/>
              <p:nvPr/>
            </p:nvSpPr>
            <p:spPr bwMode="auto">
              <a:xfrm>
                <a:off x="2101057" y="2850883"/>
                <a:ext cx="34925" cy="3492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9"/>
              <p:cNvSpPr/>
              <p:nvPr/>
            </p:nvSpPr>
            <p:spPr bwMode="auto">
              <a:xfrm>
                <a:off x="2101057" y="2815958"/>
                <a:ext cx="34925" cy="34925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1 w 2"/>
                  <a:gd name="T7" fmla="*/ 1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0"/>
              <p:cNvSpPr/>
              <p:nvPr/>
            </p:nvSpPr>
            <p:spPr bwMode="auto">
              <a:xfrm>
                <a:off x="2066132" y="2868346"/>
                <a:ext cx="17463" cy="69850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1 w 1"/>
                  <a:gd name="T5" fmla="*/ 4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1"/>
              <p:cNvSpPr/>
              <p:nvPr/>
            </p:nvSpPr>
            <p:spPr bwMode="auto">
              <a:xfrm>
                <a:off x="1383507" y="3255696"/>
                <a:ext cx="69850" cy="10477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5 h 6"/>
                  <a:gd name="T4" fmla="*/ 4 w 4"/>
                  <a:gd name="T5" fmla="*/ 6 h 6"/>
                  <a:gd name="T6" fmla="*/ 2 w 4"/>
                  <a:gd name="T7" fmla="*/ 0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0" y="0"/>
                      <a:pt x="0" y="4"/>
                      <a:pt x="0" y="5"/>
                    </a:cubicBezTo>
                    <a:cubicBezTo>
                      <a:pt x="1" y="5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2"/>
              <p:cNvSpPr/>
              <p:nvPr/>
            </p:nvSpPr>
            <p:spPr bwMode="auto">
              <a:xfrm>
                <a:off x="1523207" y="2727058"/>
                <a:ext cx="87313" cy="123825"/>
              </a:xfrm>
              <a:custGeom>
                <a:avLst/>
                <a:gdLst>
                  <a:gd name="T0" fmla="*/ 5 w 5"/>
                  <a:gd name="T1" fmla="*/ 3 h 7"/>
                  <a:gd name="T2" fmla="*/ 5 w 5"/>
                  <a:gd name="T3" fmla="*/ 4 h 7"/>
                  <a:gd name="T4" fmla="*/ 3 w 5"/>
                  <a:gd name="T5" fmla="*/ 7 h 7"/>
                  <a:gd name="T6" fmla="*/ 1 w 5"/>
                  <a:gd name="T7" fmla="*/ 6 h 7"/>
                  <a:gd name="T8" fmla="*/ 0 w 5"/>
                  <a:gd name="T9" fmla="*/ 4 h 7"/>
                  <a:gd name="T10" fmla="*/ 0 w 5"/>
                  <a:gd name="T11" fmla="*/ 1 h 7"/>
                  <a:gd name="T12" fmla="*/ 5 w 5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5" y="3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0"/>
                      <a:pt x="4" y="2"/>
                      <a:pt x="5" y="3"/>
                    </a:cubicBezTo>
                    <a:close/>
                  </a:path>
                </a:pathLst>
              </a:custGeom>
              <a:solidFill>
                <a:srgbClr val="D69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3"/>
              <p:cNvSpPr/>
              <p:nvPr/>
            </p:nvSpPr>
            <p:spPr bwMode="auto">
              <a:xfrm>
                <a:off x="1540670" y="2761983"/>
                <a:ext cx="52388" cy="88900"/>
              </a:xfrm>
              <a:custGeom>
                <a:avLst/>
                <a:gdLst>
                  <a:gd name="T0" fmla="*/ 0 w 3"/>
                  <a:gd name="T1" fmla="*/ 0 h 5"/>
                  <a:gd name="T2" fmla="*/ 1 w 3"/>
                  <a:gd name="T3" fmla="*/ 2 h 5"/>
                  <a:gd name="T4" fmla="*/ 3 w 3"/>
                  <a:gd name="T5" fmla="*/ 3 h 5"/>
                  <a:gd name="T6" fmla="*/ 2 w 3"/>
                  <a:gd name="T7" fmla="*/ 5 h 5"/>
                  <a:gd name="T8" fmla="*/ 0 w 3"/>
                  <a:gd name="T9" fmla="*/ 4 h 5"/>
                  <a:gd name="T10" fmla="*/ 0 w 3"/>
                  <a:gd name="T11" fmla="*/ 3 h 5"/>
                  <a:gd name="T12" fmla="*/ 0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2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4"/>
              <p:cNvSpPr/>
              <p:nvPr/>
            </p:nvSpPr>
            <p:spPr bwMode="auto">
              <a:xfrm>
                <a:off x="1488282" y="2604821"/>
                <a:ext cx="157163" cy="139700"/>
              </a:xfrm>
              <a:custGeom>
                <a:avLst/>
                <a:gdLst>
                  <a:gd name="T0" fmla="*/ 8 w 9"/>
                  <a:gd name="T1" fmla="*/ 2 h 8"/>
                  <a:gd name="T2" fmla="*/ 8 w 9"/>
                  <a:gd name="T3" fmla="*/ 2 h 8"/>
                  <a:gd name="T4" fmla="*/ 6 w 9"/>
                  <a:gd name="T5" fmla="*/ 0 h 8"/>
                  <a:gd name="T6" fmla="*/ 3 w 9"/>
                  <a:gd name="T7" fmla="*/ 0 h 8"/>
                  <a:gd name="T8" fmla="*/ 1 w 9"/>
                  <a:gd name="T9" fmla="*/ 2 h 8"/>
                  <a:gd name="T10" fmla="*/ 1 w 9"/>
                  <a:gd name="T11" fmla="*/ 4 h 8"/>
                  <a:gd name="T12" fmla="*/ 1 w 9"/>
                  <a:gd name="T13" fmla="*/ 7 h 8"/>
                  <a:gd name="T14" fmla="*/ 8 w 9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8" y="2"/>
                    </a:move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4" y="8"/>
                      <a:pt x="8" y="2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5"/>
              <p:cNvSpPr/>
              <p:nvPr/>
            </p:nvSpPr>
            <p:spPr bwMode="auto">
              <a:xfrm>
                <a:off x="1505745" y="2639746"/>
                <a:ext cx="139700" cy="158750"/>
              </a:xfrm>
              <a:custGeom>
                <a:avLst/>
                <a:gdLst>
                  <a:gd name="T0" fmla="*/ 7 w 8"/>
                  <a:gd name="T1" fmla="*/ 9 h 9"/>
                  <a:gd name="T2" fmla="*/ 5 w 8"/>
                  <a:gd name="T3" fmla="*/ 9 h 9"/>
                  <a:gd name="T4" fmla="*/ 3 w 8"/>
                  <a:gd name="T5" fmla="*/ 8 h 9"/>
                  <a:gd name="T6" fmla="*/ 2 w 8"/>
                  <a:gd name="T7" fmla="*/ 6 h 9"/>
                  <a:gd name="T8" fmla="*/ 1 w 8"/>
                  <a:gd name="T9" fmla="*/ 6 h 9"/>
                  <a:gd name="T10" fmla="*/ 0 w 8"/>
                  <a:gd name="T11" fmla="*/ 5 h 9"/>
                  <a:gd name="T12" fmla="*/ 0 w 8"/>
                  <a:gd name="T13" fmla="*/ 3 h 9"/>
                  <a:gd name="T14" fmla="*/ 1 w 8"/>
                  <a:gd name="T15" fmla="*/ 3 h 9"/>
                  <a:gd name="T16" fmla="*/ 2 w 8"/>
                  <a:gd name="T17" fmla="*/ 5 h 9"/>
                  <a:gd name="T18" fmla="*/ 2 w 8"/>
                  <a:gd name="T19" fmla="*/ 5 h 9"/>
                  <a:gd name="T20" fmla="*/ 2 w 8"/>
                  <a:gd name="T21" fmla="*/ 3 h 9"/>
                  <a:gd name="T22" fmla="*/ 3 w 8"/>
                  <a:gd name="T23" fmla="*/ 2 h 9"/>
                  <a:gd name="T24" fmla="*/ 3 w 8"/>
                  <a:gd name="T25" fmla="*/ 1 h 9"/>
                  <a:gd name="T26" fmla="*/ 4 w 8"/>
                  <a:gd name="T27" fmla="*/ 0 h 9"/>
                  <a:gd name="T28" fmla="*/ 7 w 8"/>
                  <a:gd name="T29" fmla="*/ 0 h 9"/>
                  <a:gd name="T30" fmla="*/ 8 w 8"/>
                  <a:gd name="T31" fmla="*/ 2 h 9"/>
                  <a:gd name="T32" fmla="*/ 8 w 8"/>
                  <a:gd name="T33" fmla="*/ 3 h 9"/>
                  <a:gd name="T34" fmla="*/ 8 w 8"/>
                  <a:gd name="T35" fmla="*/ 5 h 9"/>
                  <a:gd name="T36" fmla="*/ 7 w 8"/>
                  <a:gd name="T37" fmla="*/ 8 h 9"/>
                  <a:gd name="T38" fmla="*/ 7 w 8"/>
                  <a:gd name="T3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9">
                    <a:moveTo>
                      <a:pt x="7" y="9"/>
                    </a:moveTo>
                    <a:cubicBezTo>
                      <a:pt x="7" y="9"/>
                      <a:pt x="6" y="9"/>
                      <a:pt x="5" y="9"/>
                    </a:cubicBezTo>
                    <a:cubicBezTo>
                      <a:pt x="5" y="9"/>
                      <a:pt x="4" y="9"/>
                      <a:pt x="3" y="8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8" y="6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9"/>
                    </a:cubicBez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"/>
              <p:cNvSpPr/>
              <p:nvPr/>
            </p:nvSpPr>
            <p:spPr bwMode="auto">
              <a:xfrm>
                <a:off x="1505745" y="2639746"/>
                <a:ext cx="122238" cy="158750"/>
              </a:xfrm>
              <a:custGeom>
                <a:avLst/>
                <a:gdLst>
                  <a:gd name="T0" fmla="*/ 0 w 7"/>
                  <a:gd name="T1" fmla="*/ 3 h 9"/>
                  <a:gd name="T2" fmla="*/ 1 w 7"/>
                  <a:gd name="T3" fmla="*/ 3 h 9"/>
                  <a:gd name="T4" fmla="*/ 2 w 7"/>
                  <a:gd name="T5" fmla="*/ 5 h 9"/>
                  <a:gd name="T6" fmla="*/ 2 w 7"/>
                  <a:gd name="T7" fmla="*/ 5 h 9"/>
                  <a:gd name="T8" fmla="*/ 2 w 7"/>
                  <a:gd name="T9" fmla="*/ 3 h 9"/>
                  <a:gd name="T10" fmla="*/ 3 w 7"/>
                  <a:gd name="T11" fmla="*/ 2 h 9"/>
                  <a:gd name="T12" fmla="*/ 3 w 7"/>
                  <a:gd name="T13" fmla="*/ 1 h 9"/>
                  <a:gd name="T14" fmla="*/ 4 w 7"/>
                  <a:gd name="T15" fmla="*/ 0 h 9"/>
                  <a:gd name="T16" fmla="*/ 4 w 7"/>
                  <a:gd name="T17" fmla="*/ 0 h 9"/>
                  <a:gd name="T18" fmla="*/ 5 w 7"/>
                  <a:gd name="T19" fmla="*/ 2 h 9"/>
                  <a:gd name="T20" fmla="*/ 4 w 7"/>
                  <a:gd name="T21" fmla="*/ 3 h 9"/>
                  <a:gd name="T22" fmla="*/ 4 w 7"/>
                  <a:gd name="T23" fmla="*/ 4 h 9"/>
                  <a:gd name="T24" fmla="*/ 3 w 7"/>
                  <a:gd name="T25" fmla="*/ 4 h 9"/>
                  <a:gd name="T26" fmla="*/ 4 w 7"/>
                  <a:gd name="T27" fmla="*/ 5 h 9"/>
                  <a:gd name="T28" fmla="*/ 5 w 7"/>
                  <a:gd name="T29" fmla="*/ 5 h 9"/>
                  <a:gd name="T30" fmla="*/ 5 w 7"/>
                  <a:gd name="T31" fmla="*/ 7 h 9"/>
                  <a:gd name="T32" fmla="*/ 6 w 7"/>
                  <a:gd name="T33" fmla="*/ 8 h 9"/>
                  <a:gd name="T34" fmla="*/ 7 w 7"/>
                  <a:gd name="T35" fmla="*/ 8 h 9"/>
                  <a:gd name="T36" fmla="*/ 7 w 7"/>
                  <a:gd name="T37" fmla="*/ 9 h 9"/>
                  <a:gd name="T38" fmla="*/ 5 w 7"/>
                  <a:gd name="T39" fmla="*/ 9 h 9"/>
                  <a:gd name="T40" fmla="*/ 3 w 7"/>
                  <a:gd name="T41" fmla="*/ 8 h 9"/>
                  <a:gd name="T42" fmla="*/ 2 w 7"/>
                  <a:gd name="T43" fmla="*/ 6 h 9"/>
                  <a:gd name="T44" fmla="*/ 1 w 7"/>
                  <a:gd name="T45" fmla="*/ 6 h 9"/>
                  <a:gd name="T46" fmla="*/ 0 w 7"/>
                  <a:gd name="T47" fmla="*/ 5 h 9"/>
                  <a:gd name="T48" fmla="*/ 0 w 7"/>
                  <a:gd name="T4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6" y="9"/>
                      <a:pt x="5" y="9"/>
                    </a:cubicBezTo>
                    <a:cubicBezTo>
                      <a:pt x="5" y="9"/>
                      <a:pt x="4" y="9"/>
                      <a:pt x="3" y="8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7"/>
              <p:cNvSpPr/>
              <p:nvPr/>
            </p:nvSpPr>
            <p:spPr bwMode="auto">
              <a:xfrm>
                <a:off x="1435895" y="3643046"/>
                <a:ext cx="69850" cy="34925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0 h 2"/>
                  <a:gd name="T4" fmla="*/ 1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3" y="2"/>
                      <a:pt x="4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8"/>
              <p:cNvSpPr/>
              <p:nvPr/>
            </p:nvSpPr>
            <p:spPr bwMode="auto">
              <a:xfrm>
                <a:off x="1383507" y="3906571"/>
                <a:ext cx="104775" cy="87313"/>
              </a:xfrm>
              <a:custGeom>
                <a:avLst/>
                <a:gdLst>
                  <a:gd name="T0" fmla="*/ 2 w 6"/>
                  <a:gd name="T1" fmla="*/ 0 h 5"/>
                  <a:gd name="T2" fmla="*/ 0 w 6"/>
                  <a:gd name="T3" fmla="*/ 5 h 5"/>
                  <a:gd name="T4" fmla="*/ 5 w 6"/>
                  <a:gd name="T5" fmla="*/ 4 h 5"/>
                  <a:gd name="T6" fmla="*/ 5 w 6"/>
                  <a:gd name="T7" fmla="*/ 2 h 5"/>
                  <a:gd name="T8" fmla="*/ 6 w 6"/>
                  <a:gd name="T9" fmla="*/ 1 h 5"/>
                  <a:gd name="T10" fmla="*/ 2 w 6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2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5" y="5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6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9"/>
              <p:cNvSpPr/>
              <p:nvPr/>
            </p:nvSpPr>
            <p:spPr bwMode="auto">
              <a:xfrm>
                <a:off x="1680370" y="3889108"/>
                <a:ext cx="123825" cy="104775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3 h 6"/>
                  <a:gd name="T4" fmla="*/ 2 w 7"/>
                  <a:gd name="T5" fmla="*/ 5 h 6"/>
                  <a:gd name="T6" fmla="*/ 2 w 7"/>
                  <a:gd name="T7" fmla="*/ 6 h 6"/>
                  <a:gd name="T8" fmla="*/ 2 w 7"/>
                  <a:gd name="T9" fmla="*/ 6 h 6"/>
                  <a:gd name="T10" fmla="*/ 7 w 7"/>
                  <a:gd name="T11" fmla="*/ 6 h 6"/>
                  <a:gd name="T12" fmla="*/ 7 w 7"/>
                  <a:gd name="T13" fmla="*/ 5 h 6"/>
                  <a:gd name="T14" fmla="*/ 4 w 7"/>
                  <a:gd name="T15" fmla="*/ 1 h 6"/>
                  <a:gd name="T16" fmla="*/ 0 w 7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4" y="2"/>
                      <a:pt x="4" y="1"/>
                    </a:cubicBezTo>
                    <a:cubicBezTo>
                      <a:pt x="4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20"/>
              <p:cNvSpPr/>
              <p:nvPr/>
            </p:nvSpPr>
            <p:spPr bwMode="auto">
              <a:xfrm>
                <a:off x="1400970" y="3166796"/>
                <a:ext cx="368300" cy="774700"/>
              </a:xfrm>
              <a:custGeom>
                <a:avLst/>
                <a:gdLst>
                  <a:gd name="T0" fmla="*/ 1 w 21"/>
                  <a:gd name="T1" fmla="*/ 43 h 44"/>
                  <a:gd name="T2" fmla="*/ 5 w 21"/>
                  <a:gd name="T3" fmla="*/ 42 h 44"/>
                  <a:gd name="T4" fmla="*/ 5 w 21"/>
                  <a:gd name="T5" fmla="*/ 37 h 44"/>
                  <a:gd name="T6" fmla="*/ 8 w 21"/>
                  <a:gd name="T7" fmla="*/ 23 h 44"/>
                  <a:gd name="T8" fmla="*/ 10 w 21"/>
                  <a:gd name="T9" fmla="*/ 13 h 44"/>
                  <a:gd name="T10" fmla="*/ 11 w 21"/>
                  <a:gd name="T11" fmla="*/ 15 h 44"/>
                  <a:gd name="T12" fmla="*/ 16 w 21"/>
                  <a:gd name="T13" fmla="*/ 42 h 44"/>
                  <a:gd name="T14" fmla="*/ 20 w 21"/>
                  <a:gd name="T15" fmla="*/ 43 h 44"/>
                  <a:gd name="T16" fmla="*/ 20 w 21"/>
                  <a:gd name="T17" fmla="*/ 39 h 44"/>
                  <a:gd name="T18" fmla="*/ 20 w 21"/>
                  <a:gd name="T19" fmla="*/ 31 h 44"/>
                  <a:gd name="T20" fmla="*/ 20 w 21"/>
                  <a:gd name="T21" fmla="*/ 21 h 44"/>
                  <a:gd name="T22" fmla="*/ 19 w 21"/>
                  <a:gd name="T23" fmla="*/ 9 h 44"/>
                  <a:gd name="T24" fmla="*/ 19 w 21"/>
                  <a:gd name="T25" fmla="*/ 7 h 44"/>
                  <a:gd name="T26" fmla="*/ 18 w 21"/>
                  <a:gd name="T27" fmla="*/ 5 h 44"/>
                  <a:gd name="T28" fmla="*/ 18 w 21"/>
                  <a:gd name="T29" fmla="*/ 1 h 44"/>
                  <a:gd name="T30" fmla="*/ 10 w 21"/>
                  <a:gd name="T31" fmla="*/ 2 h 44"/>
                  <a:gd name="T32" fmla="*/ 4 w 21"/>
                  <a:gd name="T33" fmla="*/ 0 h 44"/>
                  <a:gd name="T34" fmla="*/ 4 w 21"/>
                  <a:gd name="T35" fmla="*/ 2 h 44"/>
                  <a:gd name="T36" fmla="*/ 1 w 21"/>
                  <a:gd name="T37" fmla="*/ 6 h 44"/>
                  <a:gd name="T38" fmla="*/ 1 w 21"/>
                  <a:gd name="T39" fmla="*/ 9 h 44"/>
                  <a:gd name="T40" fmla="*/ 1 w 21"/>
                  <a:gd name="T41" fmla="*/ 20 h 44"/>
                  <a:gd name="T42" fmla="*/ 1 w 21"/>
                  <a:gd name="T43" fmla="*/ 33 h 44"/>
                  <a:gd name="T44" fmla="*/ 0 w 21"/>
                  <a:gd name="T45" fmla="*/ 40 h 44"/>
                  <a:gd name="T46" fmla="*/ 1 w 21"/>
                  <a:gd name="T47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" h="44">
                    <a:moveTo>
                      <a:pt x="1" y="43"/>
                    </a:moveTo>
                    <a:cubicBezTo>
                      <a:pt x="1" y="43"/>
                      <a:pt x="5" y="44"/>
                      <a:pt x="5" y="42"/>
                    </a:cubicBezTo>
                    <a:cubicBezTo>
                      <a:pt x="6" y="41"/>
                      <a:pt x="5" y="37"/>
                      <a:pt x="5" y="37"/>
                    </a:cubicBezTo>
                    <a:cubicBezTo>
                      <a:pt x="5" y="37"/>
                      <a:pt x="7" y="23"/>
                      <a:pt x="8" y="23"/>
                    </a:cubicBezTo>
                    <a:cubicBezTo>
                      <a:pt x="8" y="23"/>
                      <a:pt x="9" y="17"/>
                      <a:pt x="10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3" y="39"/>
                      <a:pt x="16" y="42"/>
                    </a:cubicBezTo>
                    <a:cubicBezTo>
                      <a:pt x="16" y="42"/>
                      <a:pt x="19" y="44"/>
                      <a:pt x="20" y="43"/>
                    </a:cubicBezTo>
                    <a:cubicBezTo>
                      <a:pt x="20" y="43"/>
                      <a:pt x="21" y="42"/>
                      <a:pt x="20" y="39"/>
                    </a:cubicBezTo>
                    <a:cubicBezTo>
                      <a:pt x="20" y="39"/>
                      <a:pt x="21" y="34"/>
                      <a:pt x="20" y="31"/>
                    </a:cubicBezTo>
                    <a:cubicBezTo>
                      <a:pt x="20" y="31"/>
                      <a:pt x="20" y="23"/>
                      <a:pt x="20" y="21"/>
                    </a:cubicBezTo>
                    <a:cubicBezTo>
                      <a:pt x="20" y="19"/>
                      <a:pt x="19" y="10"/>
                      <a:pt x="19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3" y="3"/>
                      <a:pt x="1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" y="5"/>
                      <a:pt x="1" y="6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7"/>
                      <a:pt x="1" y="20"/>
                    </a:cubicBezTo>
                    <a:cubicBezTo>
                      <a:pt x="1" y="20"/>
                      <a:pt x="0" y="31"/>
                      <a:pt x="1" y="33"/>
                    </a:cubicBezTo>
                    <a:cubicBezTo>
                      <a:pt x="1" y="33"/>
                      <a:pt x="0" y="39"/>
                      <a:pt x="0" y="40"/>
                    </a:cubicBezTo>
                    <a:cubicBezTo>
                      <a:pt x="0" y="40"/>
                      <a:pt x="1" y="43"/>
                      <a:pt x="1" y="43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Rectangle 21"/>
              <p:cNvSpPr>
                <a:spLocks noChangeArrowheads="1"/>
              </p:cNvSpPr>
              <p:nvPr/>
            </p:nvSpPr>
            <p:spPr bwMode="auto">
              <a:xfrm>
                <a:off x="1627982" y="3290621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22"/>
              <p:cNvSpPr/>
              <p:nvPr/>
            </p:nvSpPr>
            <p:spPr bwMode="auto">
              <a:xfrm>
                <a:off x="1680370" y="3325546"/>
                <a:ext cx="19050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23"/>
              <p:cNvSpPr/>
              <p:nvPr/>
            </p:nvSpPr>
            <p:spPr bwMode="auto">
              <a:xfrm>
                <a:off x="1680370" y="3377933"/>
                <a:ext cx="19050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24"/>
              <p:cNvSpPr/>
              <p:nvPr/>
            </p:nvSpPr>
            <p:spPr bwMode="auto">
              <a:xfrm>
                <a:off x="1418432" y="3238233"/>
                <a:ext cx="315913" cy="685800"/>
              </a:xfrm>
              <a:custGeom>
                <a:avLst/>
                <a:gdLst>
                  <a:gd name="T0" fmla="*/ 18 w 18"/>
                  <a:gd name="T1" fmla="*/ 39 h 39"/>
                  <a:gd name="T2" fmla="*/ 17 w 18"/>
                  <a:gd name="T3" fmla="*/ 35 h 39"/>
                  <a:gd name="T4" fmla="*/ 16 w 18"/>
                  <a:gd name="T5" fmla="*/ 31 h 39"/>
                  <a:gd name="T6" fmla="*/ 18 w 18"/>
                  <a:gd name="T7" fmla="*/ 25 h 39"/>
                  <a:gd name="T8" fmla="*/ 16 w 18"/>
                  <a:gd name="T9" fmla="*/ 27 h 39"/>
                  <a:gd name="T10" fmla="*/ 16 w 18"/>
                  <a:gd name="T11" fmla="*/ 24 h 39"/>
                  <a:gd name="T12" fmla="*/ 15 w 18"/>
                  <a:gd name="T13" fmla="*/ 15 h 39"/>
                  <a:gd name="T14" fmla="*/ 15 w 18"/>
                  <a:gd name="T15" fmla="*/ 21 h 39"/>
                  <a:gd name="T16" fmla="*/ 13 w 18"/>
                  <a:gd name="T17" fmla="*/ 12 h 39"/>
                  <a:gd name="T18" fmla="*/ 15 w 18"/>
                  <a:gd name="T19" fmla="*/ 8 h 39"/>
                  <a:gd name="T20" fmla="*/ 11 w 18"/>
                  <a:gd name="T21" fmla="*/ 8 h 39"/>
                  <a:gd name="T22" fmla="*/ 15 w 18"/>
                  <a:gd name="T23" fmla="*/ 5 h 39"/>
                  <a:gd name="T24" fmla="*/ 11 w 18"/>
                  <a:gd name="T25" fmla="*/ 6 h 39"/>
                  <a:gd name="T26" fmla="*/ 12 w 18"/>
                  <a:gd name="T27" fmla="*/ 3 h 39"/>
                  <a:gd name="T28" fmla="*/ 8 w 18"/>
                  <a:gd name="T29" fmla="*/ 4 h 39"/>
                  <a:gd name="T30" fmla="*/ 4 w 18"/>
                  <a:gd name="T31" fmla="*/ 0 h 39"/>
                  <a:gd name="T32" fmla="*/ 6 w 18"/>
                  <a:gd name="T33" fmla="*/ 5 h 39"/>
                  <a:gd name="T34" fmla="*/ 3 w 18"/>
                  <a:gd name="T35" fmla="*/ 3 h 39"/>
                  <a:gd name="T36" fmla="*/ 1 w 18"/>
                  <a:gd name="T37" fmla="*/ 0 h 39"/>
                  <a:gd name="T38" fmla="*/ 0 w 18"/>
                  <a:gd name="T39" fmla="*/ 2 h 39"/>
                  <a:gd name="T40" fmla="*/ 0 w 18"/>
                  <a:gd name="T41" fmla="*/ 3 h 39"/>
                  <a:gd name="T42" fmla="*/ 7 w 18"/>
                  <a:gd name="T43" fmla="*/ 8 h 39"/>
                  <a:gd name="T44" fmla="*/ 2 w 18"/>
                  <a:gd name="T45" fmla="*/ 7 h 39"/>
                  <a:gd name="T46" fmla="*/ 6 w 18"/>
                  <a:gd name="T47" fmla="*/ 9 h 39"/>
                  <a:gd name="T48" fmla="*/ 4 w 18"/>
                  <a:gd name="T49" fmla="*/ 16 h 39"/>
                  <a:gd name="T50" fmla="*/ 4 w 18"/>
                  <a:gd name="T51" fmla="*/ 23 h 39"/>
                  <a:gd name="T52" fmla="*/ 2 w 18"/>
                  <a:gd name="T53" fmla="*/ 19 h 39"/>
                  <a:gd name="T54" fmla="*/ 2 w 18"/>
                  <a:gd name="T55" fmla="*/ 27 h 39"/>
                  <a:gd name="T56" fmla="*/ 3 w 18"/>
                  <a:gd name="T57" fmla="*/ 34 h 39"/>
                  <a:gd name="T58" fmla="*/ 1 w 18"/>
                  <a:gd name="T59" fmla="*/ 30 h 39"/>
                  <a:gd name="T60" fmla="*/ 2 w 18"/>
                  <a:gd name="T61" fmla="*/ 36 h 39"/>
                  <a:gd name="T62" fmla="*/ 2 w 18"/>
                  <a:gd name="T63" fmla="*/ 39 h 39"/>
                  <a:gd name="T64" fmla="*/ 4 w 18"/>
                  <a:gd name="T65" fmla="*/ 38 h 39"/>
                  <a:gd name="T66" fmla="*/ 4 w 18"/>
                  <a:gd name="T67" fmla="*/ 33 h 39"/>
                  <a:gd name="T68" fmla="*/ 7 w 18"/>
                  <a:gd name="T69" fmla="*/ 19 h 39"/>
                  <a:gd name="T70" fmla="*/ 9 w 18"/>
                  <a:gd name="T71" fmla="*/ 9 h 39"/>
                  <a:gd name="T72" fmla="*/ 10 w 18"/>
                  <a:gd name="T73" fmla="*/ 11 h 39"/>
                  <a:gd name="T74" fmla="*/ 15 w 18"/>
                  <a:gd name="T75" fmla="*/ 38 h 39"/>
                  <a:gd name="T76" fmla="*/ 18 w 18"/>
                  <a:gd name="T7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" h="39">
                    <a:moveTo>
                      <a:pt x="18" y="39"/>
                    </a:moveTo>
                    <a:cubicBezTo>
                      <a:pt x="18" y="38"/>
                      <a:pt x="18" y="36"/>
                      <a:pt x="17" y="35"/>
                    </a:cubicBezTo>
                    <a:cubicBezTo>
                      <a:pt x="16" y="33"/>
                      <a:pt x="16" y="31"/>
                      <a:pt x="16" y="31"/>
                    </a:cubicBezTo>
                    <a:cubicBezTo>
                      <a:pt x="18" y="31"/>
                      <a:pt x="18" y="25"/>
                      <a:pt x="18" y="25"/>
                    </a:cubicBezTo>
                    <a:cubicBezTo>
                      <a:pt x="18" y="25"/>
                      <a:pt x="16" y="28"/>
                      <a:pt x="16" y="27"/>
                    </a:cubicBezTo>
                    <a:cubicBezTo>
                      <a:pt x="15" y="27"/>
                      <a:pt x="15" y="26"/>
                      <a:pt x="16" y="24"/>
                    </a:cubicBezTo>
                    <a:cubicBezTo>
                      <a:pt x="16" y="21"/>
                      <a:pt x="15" y="15"/>
                      <a:pt x="15" y="15"/>
                    </a:cubicBezTo>
                    <a:cubicBezTo>
                      <a:pt x="15" y="17"/>
                      <a:pt x="15" y="21"/>
                      <a:pt x="15" y="21"/>
                    </a:cubicBezTo>
                    <a:cubicBezTo>
                      <a:pt x="15" y="21"/>
                      <a:pt x="13" y="14"/>
                      <a:pt x="13" y="12"/>
                    </a:cubicBezTo>
                    <a:cubicBezTo>
                      <a:pt x="12" y="10"/>
                      <a:pt x="15" y="8"/>
                      <a:pt x="15" y="8"/>
                    </a:cubicBezTo>
                    <a:cubicBezTo>
                      <a:pt x="13" y="10"/>
                      <a:pt x="11" y="8"/>
                      <a:pt x="11" y="8"/>
                    </a:cubicBezTo>
                    <a:cubicBezTo>
                      <a:pt x="12" y="8"/>
                      <a:pt x="15" y="5"/>
                      <a:pt x="15" y="5"/>
                    </a:cubicBezTo>
                    <a:cubicBezTo>
                      <a:pt x="14" y="6"/>
                      <a:pt x="11" y="6"/>
                      <a:pt x="11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5"/>
                      <a:pt x="9" y="6"/>
                      <a:pt x="8" y="4"/>
                    </a:cubicBezTo>
                    <a:cubicBezTo>
                      <a:pt x="7" y="2"/>
                      <a:pt x="4" y="0"/>
                      <a:pt x="4" y="0"/>
                    </a:cubicBezTo>
                    <a:cubicBezTo>
                      <a:pt x="5" y="1"/>
                      <a:pt x="6" y="5"/>
                      <a:pt x="6" y="5"/>
                    </a:cubicBezTo>
                    <a:cubicBezTo>
                      <a:pt x="6" y="5"/>
                      <a:pt x="6" y="5"/>
                      <a:pt x="3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8"/>
                      <a:pt x="8" y="7"/>
                      <a:pt x="7" y="8"/>
                    </a:cubicBezTo>
                    <a:cubicBezTo>
                      <a:pt x="6" y="9"/>
                      <a:pt x="2" y="7"/>
                      <a:pt x="2" y="7"/>
                    </a:cubicBezTo>
                    <a:cubicBezTo>
                      <a:pt x="3" y="9"/>
                      <a:pt x="6" y="9"/>
                      <a:pt x="6" y="9"/>
                    </a:cubicBezTo>
                    <a:cubicBezTo>
                      <a:pt x="6" y="9"/>
                      <a:pt x="6" y="12"/>
                      <a:pt x="4" y="16"/>
                    </a:cubicBezTo>
                    <a:cubicBezTo>
                      <a:pt x="2" y="20"/>
                      <a:pt x="4" y="23"/>
                      <a:pt x="4" y="23"/>
                    </a:cubicBezTo>
                    <a:cubicBezTo>
                      <a:pt x="2" y="23"/>
                      <a:pt x="2" y="19"/>
                      <a:pt x="2" y="19"/>
                    </a:cubicBezTo>
                    <a:cubicBezTo>
                      <a:pt x="2" y="19"/>
                      <a:pt x="2" y="25"/>
                      <a:pt x="2" y="27"/>
                    </a:cubicBezTo>
                    <a:cubicBezTo>
                      <a:pt x="1" y="29"/>
                      <a:pt x="3" y="34"/>
                      <a:pt x="3" y="34"/>
                    </a:cubicBezTo>
                    <a:cubicBezTo>
                      <a:pt x="1" y="34"/>
                      <a:pt x="1" y="30"/>
                      <a:pt x="1" y="30"/>
                    </a:cubicBezTo>
                    <a:cubicBezTo>
                      <a:pt x="0" y="30"/>
                      <a:pt x="1" y="34"/>
                      <a:pt x="2" y="36"/>
                    </a:cubicBezTo>
                    <a:cubicBezTo>
                      <a:pt x="2" y="37"/>
                      <a:pt x="2" y="38"/>
                      <a:pt x="2" y="39"/>
                    </a:cubicBezTo>
                    <a:cubicBezTo>
                      <a:pt x="3" y="39"/>
                      <a:pt x="4" y="39"/>
                      <a:pt x="4" y="38"/>
                    </a:cubicBezTo>
                    <a:cubicBezTo>
                      <a:pt x="5" y="37"/>
                      <a:pt x="4" y="33"/>
                      <a:pt x="4" y="33"/>
                    </a:cubicBezTo>
                    <a:cubicBezTo>
                      <a:pt x="4" y="33"/>
                      <a:pt x="6" y="19"/>
                      <a:pt x="7" y="19"/>
                    </a:cubicBezTo>
                    <a:cubicBezTo>
                      <a:pt x="7" y="19"/>
                      <a:pt x="8" y="13"/>
                      <a:pt x="9" y="9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2" y="35"/>
                      <a:pt x="15" y="38"/>
                    </a:cubicBezTo>
                    <a:cubicBezTo>
                      <a:pt x="15" y="38"/>
                      <a:pt x="16" y="39"/>
                      <a:pt x="18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25"/>
              <p:cNvSpPr/>
              <p:nvPr/>
            </p:nvSpPr>
            <p:spPr bwMode="auto">
              <a:xfrm>
                <a:off x="1400970" y="3255696"/>
                <a:ext cx="52388" cy="69850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4 h 4"/>
                  <a:gd name="T4" fmla="*/ 2 w 3"/>
                  <a:gd name="T5" fmla="*/ 2 h 4"/>
                  <a:gd name="T6" fmla="*/ 3 w 3"/>
                  <a:gd name="T7" fmla="*/ 0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2"/>
                      <a:pt x="1" y="4"/>
                      <a:pt x="2" y="4"/>
                    </a:cubicBezTo>
                    <a:cubicBezTo>
                      <a:pt x="2" y="4"/>
                      <a:pt x="1" y="3"/>
                      <a:pt x="2" y="2"/>
                    </a:cubicBezTo>
                    <a:cubicBezTo>
                      <a:pt x="2" y="2"/>
                      <a:pt x="3" y="1"/>
                      <a:pt x="3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26"/>
              <p:cNvSpPr/>
              <p:nvPr/>
            </p:nvSpPr>
            <p:spPr bwMode="auto">
              <a:xfrm>
                <a:off x="1435895" y="2798496"/>
                <a:ext cx="280988" cy="403225"/>
              </a:xfrm>
              <a:custGeom>
                <a:avLst/>
                <a:gdLst>
                  <a:gd name="T0" fmla="*/ 5 w 16"/>
                  <a:gd name="T1" fmla="*/ 0 h 23"/>
                  <a:gd name="T2" fmla="*/ 7 w 16"/>
                  <a:gd name="T3" fmla="*/ 2 h 23"/>
                  <a:gd name="T4" fmla="*/ 10 w 16"/>
                  <a:gd name="T5" fmla="*/ 1 h 23"/>
                  <a:gd name="T6" fmla="*/ 13 w 16"/>
                  <a:gd name="T7" fmla="*/ 16 h 23"/>
                  <a:gd name="T8" fmla="*/ 16 w 16"/>
                  <a:gd name="T9" fmla="*/ 22 h 23"/>
                  <a:gd name="T10" fmla="*/ 8 w 16"/>
                  <a:gd name="T11" fmla="*/ 23 h 23"/>
                  <a:gd name="T12" fmla="*/ 0 w 16"/>
                  <a:gd name="T13" fmla="*/ 23 h 23"/>
                  <a:gd name="T14" fmla="*/ 0 w 16"/>
                  <a:gd name="T15" fmla="*/ 7 h 23"/>
                  <a:gd name="T16" fmla="*/ 5 w 1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3">
                    <a:moveTo>
                      <a:pt x="5" y="0"/>
                    </a:moveTo>
                    <a:cubicBezTo>
                      <a:pt x="5" y="0"/>
                      <a:pt x="6" y="2"/>
                      <a:pt x="7" y="2"/>
                    </a:cubicBezTo>
                    <a:cubicBezTo>
                      <a:pt x="7" y="2"/>
                      <a:pt x="9" y="3"/>
                      <a:pt x="10" y="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27"/>
              <p:cNvSpPr/>
              <p:nvPr/>
            </p:nvSpPr>
            <p:spPr bwMode="auto">
              <a:xfrm>
                <a:off x="1488282" y="2833421"/>
                <a:ext cx="52388" cy="52388"/>
              </a:xfrm>
              <a:custGeom>
                <a:avLst/>
                <a:gdLst>
                  <a:gd name="T0" fmla="*/ 0 w 33"/>
                  <a:gd name="T1" fmla="*/ 33 h 33"/>
                  <a:gd name="T2" fmla="*/ 33 w 33"/>
                  <a:gd name="T3" fmla="*/ 0 h 33"/>
                  <a:gd name="T4" fmla="*/ 0 w 33"/>
                  <a:gd name="T5" fmla="*/ 33 h 33"/>
                  <a:gd name="T6" fmla="*/ 0 w 33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33"/>
                    </a:moveTo>
                    <a:lnTo>
                      <a:pt x="33" y="0"/>
                    </a:lnTo>
                    <a:lnTo>
                      <a:pt x="0" y="33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28"/>
              <p:cNvSpPr/>
              <p:nvPr/>
            </p:nvSpPr>
            <p:spPr bwMode="auto">
              <a:xfrm>
                <a:off x="1575595" y="2850883"/>
                <a:ext cx="123825" cy="333375"/>
              </a:xfrm>
              <a:custGeom>
                <a:avLst/>
                <a:gdLst>
                  <a:gd name="T0" fmla="*/ 0 w 7"/>
                  <a:gd name="T1" fmla="*/ 0 h 19"/>
                  <a:gd name="T2" fmla="*/ 2 w 7"/>
                  <a:gd name="T3" fmla="*/ 2 h 19"/>
                  <a:gd name="T4" fmla="*/ 5 w 7"/>
                  <a:gd name="T5" fmla="*/ 10 h 19"/>
                  <a:gd name="T6" fmla="*/ 7 w 7"/>
                  <a:gd name="T7" fmla="*/ 18 h 19"/>
                  <a:gd name="T8" fmla="*/ 2 w 7"/>
                  <a:gd name="T9" fmla="*/ 17 h 19"/>
                  <a:gd name="T10" fmla="*/ 4 w 7"/>
                  <a:gd name="T11" fmla="*/ 15 h 19"/>
                  <a:gd name="T12" fmla="*/ 2 w 7"/>
                  <a:gd name="T13" fmla="*/ 12 h 19"/>
                  <a:gd name="T14" fmla="*/ 2 w 7"/>
                  <a:gd name="T15" fmla="*/ 10 h 19"/>
                  <a:gd name="T16" fmla="*/ 2 w 7"/>
                  <a:gd name="T17" fmla="*/ 3 h 19"/>
                  <a:gd name="T18" fmla="*/ 0 w 7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3" y="19"/>
                      <a:pt x="2" y="17"/>
                    </a:cubicBezTo>
                    <a:cubicBezTo>
                      <a:pt x="2" y="17"/>
                      <a:pt x="5" y="18"/>
                      <a:pt x="4" y="15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2" y="12"/>
                      <a:pt x="2" y="12"/>
                      <a:pt x="2" y="10"/>
                    </a:cubicBezTo>
                    <a:cubicBezTo>
                      <a:pt x="2" y="8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29"/>
              <p:cNvSpPr/>
              <p:nvPr/>
            </p:nvSpPr>
            <p:spPr bwMode="auto">
              <a:xfrm>
                <a:off x="1331119" y="2798496"/>
                <a:ext cx="174625" cy="509588"/>
              </a:xfrm>
              <a:custGeom>
                <a:avLst/>
                <a:gdLst>
                  <a:gd name="T0" fmla="*/ 4 w 10"/>
                  <a:gd name="T1" fmla="*/ 29 h 29"/>
                  <a:gd name="T2" fmla="*/ 7 w 10"/>
                  <a:gd name="T3" fmla="*/ 27 h 29"/>
                  <a:gd name="T4" fmla="*/ 10 w 10"/>
                  <a:gd name="T5" fmla="*/ 15 h 29"/>
                  <a:gd name="T6" fmla="*/ 10 w 10"/>
                  <a:gd name="T7" fmla="*/ 0 h 29"/>
                  <a:gd name="T8" fmla="*/ 9 w 10"/>
                  <a:gd name="T9" fmla="*/ 2 h 29"/>
                  <a:gd name="T10" fmla="*/ 2 w 10"/>
                  <a:gd name="T11" fmla="*/ 3 h 29"/>
                  <a:gd name="T12" fmla="*/ 0 w 10"/>
                  <a:gd name="T13" fmla="*/ 16 h 29"/>
                  <a:gd name="T14" fmla="*/ 1 w 10"/>
                  <a:gd name="T15" fmla="*/ 22 h 29"/>
                  <a:gd name="T16" fmla="*/ 4 w 10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9">
                    <a:moveTo>
                      <a:pt x="4" y="29"/>
                    </a:moveTo>
                    <a:cubicBezTo>
                      <a:pt x="4" y="29"/>
                      <a:pt x="5" y="27"/>
                      <a:pt x="7" y="27"/>
                    </a:cubicBezTo>
                    <a:cubicBezTo>
                      <a:pt x="7" y="27"/>
                      <a:pt x="9" y="21"/>
                      <a:pt x="10" y="15"/>
                    </a:cubicBezTo>
                    <a:cubicBezTo>
                      <a:pt x="10" y="10"/>
                      <a:pt x="9" y="2"/>
                      <a:pt x="10" y="0"/>
                    </a:cubicBezTo>
                    <a:cubicBezTo>
                      <a:pt x="10" y="0"/>
                      <a:pt x="10" y="1"/>
                      <a:pt x="9" y="2"/>
                    </a:cubicBezTo>
                    <a:cubicBezTo>
                      <a:pt x="9" y="2"/>
                      <a:pt x="4" y="2"/>
                      <a:pt x="2" y="3"/>
                    </a:cubicBezTo>
                    <a:cubicBezTo>
                      <a:pt x="2" y="3"/>
                      <a:pt x="1" y="8"/>
                      <a:pt x="0" y="16"/>
                    </a:cubicBezTo>
                    <a:cubicBezTo>
                      <a:pt x="0" y="16"/>
                      <a:pt x="1" y="21"/>
                      <a:pt x="1" y="22"/>
                    </a:cubicBezTo>
                    <a:cubicBezTo>
                      <a:pt x="1" y="23"/>
                      <a:pt x="3" y="27"/>
                      <a:pt x="4" y="29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30"/>
              <p:cNvSpPr/>
              <p:nvPr/>
            </p:nvSpPr>
            <p:spPr bwMode="auto">
              <a:xfrm>
                <a:off x="1488282" y="3166796"/>
                <a:ext cx="211138" cy="71438"/>
              </a:xfrm>
              <a:custGeom>
                <a:avLst/>
                <a:gdLst>
                  <a:gd name="T0" fmla="*/ 11 w 12"/>
                  <a:gd name="T1" fmla="*/ 0 h 4"/>
                  <a:gd name="T2" fmla="*/ 0 w 12"/>
                  <a:gd name="T3" fmla="*/ 2 h 4"/>
                  <a:gd name="T4" fmla="*/ 0 w 12"/>
                  <a:gd name="T5" fmla="*/ 2 h 4"/>
                  <a:gd name="T6" fmla="*/ 12 w 12"/>
                  <a:gd name="T7" fmla="*/ 2 h 4"/>
                  <a:gd name="T8" fmla="*/ 11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1" y="0"/>
                    </a:moveTo>
                    <a:cubicBezTo>
                      <a:pt x="7" y="2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7" y="4"/>
                      <a:pt x="12" y="2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31"/>
              <p:cNvSpPr/>
              <p:nvPr/>
            </p:nvSpPr>
            <p:spPr bwMode="auto">
              <a:xfrm>
                <a:off x="1435895" y="2850883"/>
                <a:ext cx="69850" cy="280988"/>
              </a:xfrm>
              <a:custGeom>
                <a:avLst/>
                <a:gdLst>
                  <a:gd name="T0" fmla="*/ 3 w 4"/>
                  <a:gd name="T1" fmla="*/ 16 h 16"/>
                  <a:gd name="T2" fmla="*/ 4 w 4"/>
                  <a:gd name="T3" fmla="*/ 12 h 16"/>
                  <a:gd name="T4" fmla="*/ 4 w 4"/>
                  <a:gd name="T5" fmla="*/ 12 h 16"/>
                  <a:gd name="T6" fmla="*/ 1 w 4"/>
                  <a:gd name="T7" fmla="*/ 2 h 16"/>
                  <a:gd name="T8" fmla="*/ 2 w 4"/>
                  <a:gd name="T9" fmla="*/ 1 h 16"/>
                  <a:gd name="T10" fmla="*/ 1 w 4"/>
                  <a:gd name="T11" fmla="*/ 0 h 16"/>
                  <a:gd name="T12" fmla="*/ 1 w 4"/>
                  <a:gd name="T13" fmla="*/ 1 h 16"/>
                  <a:gd name="T14" fmla="*/ 0 w 4"/>
                  <a:gd name="T15" fmla="*/ 2 h 16"/>
                  <a:gd name="T16" fmla="*/ 3 w 4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6">
                    <a:moveTo>
                      <a:pt x="3" y="16"/>
                    </a:moveTo>
                    <a:cubicBezTo>
                      <a:pt x="3" y="15"/>
                      <a:pt x="4" y="14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8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2" y="8"/>
                      <a:pt x="3" y="13"/>
                      <a:pt x="3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32"/>
              <p:cNvSpPr/>
              <p:nvPr/>
            </p:nvSpPr>
            <p:spPr bwMode="auto">
              <a:xfrm>
                <a:off x="1453357" y="2990583"/>
                <a:ext cx="0" cy="1905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33"/>
              <p:cNvSpPr/>
              <p:nvPr/>
            </p:nvSpPr>
            <p:spPr bwMode="auto">
              <a:xfrm>
                <a:off x="1348582" y="2885808"/>
                <a:ext cx="122238" cy="369888"/>
              </a:xfrm>
              <a:custGeom>
                <a:avLst/>
                <a:gdLst>
                  <a:gd name="T0" fmla="*/ 7 w 7"/>
                  <a:gd name="T1" fmla="*/ 20 h 21"/>
                  <a:gd name="T2" fmla="*/ 6 w 7"/>
                  <a:gd name="T3" fmla="*/ 16 h 21"/>
                  <a:gd name="T4" fmla="*/ 6 w 7"/>
                  <a:gd name="T5" fmla="*/ 7 h 21"/>
                  <a:gd name="T6" fmla="*/ 5 w 7"/>
                  <a:gd name="T7" fmla="*/ 13 h 21"/>
                  <a:gd name="T8" fmla="*/ 5 w 7"/>
                  <a:gd name="T9" fmla="*/ 6 h 21"/>
                  <a:gd name="T10" fmla="*/ 5 w 7"/>
                  <a:gd name="T11" fmla="*/ 16 h 21"/>
                  <a:gd name="T12" fmla="*/ 3 w 7"/>
                  <a:gd name="T13" fmla="*/ 10 h 21"/>
                  <a:gd name="T14" fmla="*/ 2 w 7"/>
                  <a:gd name="T15" fmla="*/ 0 h 21"/>
                  <a:gd name="T16" fmla="*/ 2 w 7"/>
                  <a:gd name="T17" fmla="*/ 9 h 21"/>
                  <a:gd name="T18" fmla="*/ 0 w 7"/>
                  <a:gd name="T19" fmla="*/ 7 h 21"/>
                  <a:gd name="T20" fmla="*/ 2 w 7"/>
                  <a:gd name="T21" fmla="*/ 10 h 21"/>
                  <a:gd name="T22" fmla="*/ 1 w 7"/>
                  <a:gd name="T23" fmla="*/ 11 h 21"/>
                  <a:gd name="T24" fmla="*/ 2 w 7"/>
                  <a:gd name="T25" fmla="*/ 11 h 21"/>
                  <a:gd name="T26" fmla="*/ 1 w 7"/>
                  <a:gd name="T27" fmla="*/ 12 h 21"/>
                  <a:gd name="T28" fmla="*/ 3 w 7"/>
                  <a:gd name="T29" fmla="*/ 12 h 21"/>
                  <a:gd name="T30" fmla="*/ 1 w 7"/>
                  <a:gd name="T31" fmla="*/ 13 h 21"/>
                  <a:gd name="T32" fmla="*/ 3 w 7"/>
                  <a:gd name="T33" fmla="*/ 14 h 21"/>
                  <a:gd name="T34" fmla="*/ 6 w 7"/>
                  <a:gd name="T35" fmla="*/ 21 h 21"/>
                  <a:gd name="T36" fmla="*/ 7 w 7"/>
                  <a:gd name="T37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21">
                    <a:moveTo>
                      <a:pt x="7" y="20"/>
                    </a:moveTo>
                    <a:cubicBezTo>
                      <a:pt x="6" y="18"/>
                      <a:pt x="6" y="16"/>
                      <a:pt x="6" y="16"/>
                    </a:cubicBezTo>
                    <a:cubicBezTo>
                      <a:pt x="6" y="13"/>
                      <a:pt x="6" y="9"/>
                      <a:pt x="6" y="7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1"/>
                      <a:pt x="5" y="6"/>
                      <a:pt x="5" y="6"/>
                    </a:cubicBezTo>
                    <a:cubicBezTo>
                      <a:pt x="5" y="6"/>
                      <a:pt x="5" y="16"/>
                      <a:pt x="5" y="16"/>
                    </a:cubicBezTo>
                    <a:cubicBezTo>
                      <a:pt x="3" y="14"/>
                      <a:pt x="3" y="10"/>
                      <a:pt x="3" y="10"/>
                    </a:cubicBezTo>
                    <a:cubicBezTo>
                      <a:pt x="3" y="7"/>
                      <a:pt x="2" y="0"/>
                      <a:pt x="2" y="0"/>
                    </a:cubicBezTo>
                    <a:cubicBezTo>
                      <a:pt x="2" y="0"/>
                      <a:pt x="3" y="8"/>
                      <a:pt x="2" y="9"/>
                    </a:cubicBezTo>
                    <a:cubicBezTo>
                      <a:pt x="1" y="10"/>
                      <a:pt x="0" y="7"/>
                      <a:pt x="0" y="7"/>
                    </a:cubicBezTo>
                    <a:cubicBezTo>
                      <a:pt x="1" y="9"/>
                      <a:pt x="2" y="10"/>
                      <a:pt x="2" y="10"/>
                    </a:cubicBezTo>
                    <a:cubicBezTo>
                      <a:pt x="2" y="10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2"/>
                      <a:pt x="1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2" y="12"/>
                      <a:pt x="1" y="13"/>
                      <a:pt x="1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5"/>
                      <a:pt x="5" y="19"/>
                      <a:pt x="6" y="21"/>
                    </a:cubicBezTo>
                    <a:cubicBezTo>
                      <a:pt x="6" y="21"/>
                      <a:pt x="6" y="21"/>
                      <a:pt x="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34"/>
              <p:cNvSpPr/>
              <p:nvPr/>
            </p:nvSpPr>
            <p:spPr bwMode="auto">
              <a:xfrm>
                <a:off x="1610520" y="2815958"/>
                <a:ext cx="473075" cy="544513"/>
              </a:xfrm>
              <a:custGeom>
                <a:avLst/>
                <a:gdLst>
                  <a:gd name="T0" fmla="*/ 0 w 27"/>
                  <a:gd name="T1" fmla="*/ 1 h 31"/>
                  <a:gd name="T2" fmla="*/ 0 w 27"/>
                  <a:gd name="T3" fmla="*/ 13 h 31"/>
                  <a:gd name="T4" fmla="*/ 10 w 27"/>
                  <a:gd name="T5" fmla="*/ 31 h 31"/>
                  <a:gd name="T6" fmla="*/ 11 w 27"/>
                  <a:gd name="T7" fmla="*/ 30 h 31"/>
                  <a:gd name="T8" fmla="*/ 9 w 27"/>
                  <a:gd name="T9" fmla="*/ 15 h 31"/>
                  <a:gd name="T10" fmla="*/ 8 w 27"/>
                  <a:gd name="T11" fmla="*/ 9 h 31"/>
                  <a:gd name="T12" fmla="*/ 13 w 27"/>
                  <a:gd name="T13" fmla="*/ 9 h 31"/>
                  <a:gd name="T14" fmla="*/ 14 w 27"/>
                  <a:gd name="T15" fmla="*/ 10 h 31"/>
                  <a:gd name="T16" fmla="*/ 19 w 27"/>
                  <a:gd name="T17" fmla="*/ 9 h 31"/>
                  <a:gd name="T18" fmla="*/ 27 w 27"/>
                  <a:gd name="T19" fmla="*/ 7 h 31"/>
                  <a:gd name="T20" fmla="*/ 26 w 27"/>
                  <a:gd name="T21" fmla="*/ 3 h 31"/>
                  <a:gd name="T22" fmla="*/ 15 w 27"/>
                  <a:gd name="T23" fmla="*/ 4 h 31"/>
                  <a:gd name="T24" fmla="*/ 11 w 27"/>
                  <a:gd name="T25" fmla="*/ 4 h 31"/>
                  <a:gd name="T26" fmla="*/ 9 w 27"/>
                  <a:gd name="T27" fmla="*/ 4 h 31"/>
                  <a:gd name="T28" fmla="*/ 9 w 27"/>
                  <a:gd name="T29" fmla="*/ 3 h 31"/>
                  <a:gd name="T30" fmla="*/ 7 w 27"/>
                  <a:gd name="T31" fmla="*/ 3 h 31"/>
                  <a:gd name="T32" fmla="*/ 7 w 27"/>
                  <a:gd name="T33" fmla="*/ 1 h 31"/>
                  <a:gd name="T34" fmla="*/ 3 w 27"/>
                  <a:gd name="T35" fmla="*/ 0 h 31"/>
                  <a:gd name="T36" fmla="*/ 1 w 27"/>
                  <a:gd name="T37" fmla="*/ 0 h 31"/>
                  <a:gd name="T38" fmla="*/ 0 w 27"/>
                  <a:gd name="T3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31">
                    <a:moveTo>
                      <a:pt x="0" y="1"/>
                    </a:moveTo>
                    <a:cubicBezTo>
                      <a:pt x="0" y="1"/>
                      <a:pt x="0" y="9"/>
                      <a:pt x="0" y="13"/>
                    </a:cubicBezTo>
                    <a:cubicBezTo>
                      <a:pt x="0" y="13"/>
                      <a:pt x="5" y="29"/>
                      <a:pt x="10" y="31"/>
                    </a:cubicBezTo>
                    <a:cubicBezTo>
                      <a:pt x="10" y="31"/>
                      <a:pt x="11" y="30"/>
                      <a:pt x="11" y="30"/>
                    </a:cubicBezTo>
                    <a:cubicBezTo>
                      <a:pt x="12" y="29"/>
                      <a:pt x="9" y="16"/>
                      <a:pt x="9" y="15"/>
                    </a:cubicBezTo>
                    <a:cubicBezTo>
                      <a:pt x="9" y="14"/>
                      <a:pt x="8" y="9"/>
                      <a:pt x="8" y="9"/>
                    </a:cubicBezTo>
                    <a:cubicBezTo>
                      <a:pt x="8" y="9"/>
                      <a:pt x="12" y="9"/>
                      <a:pt x="13" y="9"/>
                    </a:cubicBezTo>
                    <a:cubicBezTo>
                      <a:pt x="13" y="9"/>
                      <a:pt x="13" y="10"/>
                      <a:pt x="14" y="10"/>
                    </a:cubicBezTo>
                    <a:cubicBezTo>
                      <a:pt x="15" y="10"/>
                      <a:pt x="19" y="9"/>
                      <a:pt x="19" y="9"/>
                    </a:cubicBezTo>
                    <a:cubicBezTo>
                      <a:pt x="20" y="9"/>
                      <a:pt x="27" y="8"/>
                      <a:pt x="27" y="7"/>
                    </a:cubicBezTo>
                    <a:cubicBezTo>
                      <a:pt x="27" y="7"/>
                      <a:pt x="26" y="4"/>
                      <a:pt x="26" y="3"/>
                    </a:cubicBezTo>
                    <a:cubicBezTo>
                      <a:pt x="26" y="3"/>
                      <a:pt x="17" y="4"/>
                      <a:pt x="15" y="4"/>
                    </a:cubicBezTo>
                    <a:cubicBezTo>
                      <a:pt x="15" y="4"/>
                      <a:pt x="11" y="4"/>
                      <a:pt x="11" y="4"/>
                    </a:cubicBezTo>
                    <a:cubicBezTo>
                      <a:pt x="11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3"/>
                      <a:pt x="8" y="1"/>
                      <a:pt x="7" y="1"/>
                    </a:cubicBezTo>
                    <a:cubicBezTo>
                      <a:pt x="6" y="0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35"/>
              <p:cNvSpPr/>
              <p:nvPr/>
            </p:nvSpPr>
            <p:spPr bwMode="auto">
              <a:xfrm>
                <a:off x="1610520" y="2815958"/>
                <a:ext cx="455613" cy="509588"/>
              </a:xfrm>
              <a:custGeom>
                <a:avLst/>
                <a:gdLst>
                  <a:gd name="T0" fmla="*/ 26 w 26"/>
                  <a:gd name="T1" fmla="*/ 4 h 29"/>
                  <a:gd name="T2" fmla="*/ 15 w 26"/>
                  <a:gd name="T3" fmla="*/ 5 h 29"/>
                  <a:gd name="T4" fmla="*/ 11 w 26"/>
                  <a:gd name="T5" fmla="*/ 7 h 29"/>
                  <a:gd name="T6" fmla="*/ 13 w 26"/>
                  <a:gd name="T7" fmla="*/ 5 h 29"/>
                  <a:gd name="T8" fmla="*/ 10 w 26"/>
                  <a:gd name="T9" fmla="*/ 7 h 29"/>
                  <a:gd name="T10" fmla="*/ 12 w 26"/>
                  <a:gd name="T11" fmla="*/ 5 h 29"/>
                  <a:gd name="T12" fmla="*/ 9 w 26"/>
                  <a:gd name="T13" fmla="*/ 7 h 29"/>
                  <a:gd name="T14" fmla="*/ 10 w 26"/>
                  <a:gd name="T15" fmla="*/ 5 h 29"/>
                  <a:gd name="T16" fmla="*/ 10 w 26"/>
                  <a:gd name="T17" fmla="*/ 4 h 29"/>
                  <a:gd name="T18" fmla="*/ 9 w 26"/>
                  <a:gd name="T19" fmla="*/ 4 h 29"/>
                  <a:gd name="T20" fmla="*/ 8 w 26"/>
                  <a:gd name="T21" fmla="*/ 7 h 29"/>
                  <a:gd name="T22" fmla="*/ 8 w 26"/>
                  <a:gd name="T23" fmla="*/ 4 h 29"/>
                  <a:gd name="T24" fmla="*/ 7 w 26"/>
                  <a:gd name="T25" fmla="*/ 5 h 29"/>
                  <a:gd name="T26" fmla="*/ 7 w 26"/>
                  <a:gd name="T27" fmla="*/ 6 h 29"/>
                  <a:gd name="T28" fmla="*/ 7 w 26"/>
                  <a:gd name="T29" fmla="*/ 1 h 29"/>
                  <a:gd name="T30" fmla="*/ 7 w 26"/>
                  <a:gd name="T31" fmla="*/ 1 h 29"/>
                  <a:gd name="T32" fmla="*/ 5 w 26"/>
                  <a:gd name="T33" fmla="*/ 0 h 29"/>
                  <a:gd name="T34" fmla="*/ 5 w 26"/>
                  <a:gd name="T35" fmla="*/ 1 h 29"/>
                  <a:gd name="T36" fmla="*/ 3 w 26"/>
                  <a:gd name="T37" fmla="*/ 1 h 29"/>
                  <a:gd name="T38" fmla="*/ 4 w 26"/>
                  <a:gd name="T39" fmla="*/ 2 h 29"/>
                  <a:gd name="T40" fmla="*/ 0 w 26"/>
                  <a:gd name="T41" fmla="*/ 0 h 29"/>
                  <a:gd name="T42" fmla="*/ 0 w 26"/>
                  <a:gd name="T43" fmla="*/ 1 h 29"/>
                  <a:gd name="T44" fmla="*/ 0 w 26"/>
                  <a:gd name="T45" fmla="*/ 1 h 29"/>
                  <a:gd name="T46" fmla="*/ 2 w 26"/>
                  <a:gd name="T47" fmla="*/ 2 h 29"/>
                  <a:gd name="T48" fmla="*/ 0 w 26"/>
                  <a:gd name="T49" fmla="*/ 8 h 29"/>
                  <a:gd name="T50" fmla="*/ 0 w 26"/>
                  <a:gd name="T51" fmla="*/ 12 h 29"/>
                  <a:gd name="T52" fmla="*/ 0 w 26"/>
                  <a:gd name="T53" fmla="*/ 13 h 29"/>
                  <a:gd name="T54" fmla="*/ 1 w 26"/>
                  <a:gd name="T55" fmla="*/ 15 h 29"/>
                  <a:gd name="T56" fmla="*/ 2 w 26"/>
                  <a:gd name="T57" fmla="*/ 8 h 29"/>
                  <a:gd name="T58" fmla="*/ 3 w 26"/>
                  <a:gd name="T59" fmla="*/ 3 h 29"/>
                  <a:gd name="T60" fmla="*/ 2 w 26"/>
                  <a:gd name="T61" fmla="*/ 9 h 29"/>
                  <a:gd name="T62" fmla="*/ 3 w 26"/>
                  <a:gd name="T63" fmla="*/ 15 h 29"/>
                  <a:gd name="T64" fmla="*/ 7 w 26"/>
                  <a:gd name="T65" fmla="*/ 26 h 29"/>
                  <a:gd name="T66" fmla="*/ 10 w 26"/>
                  <a:gd name="T67" fmla="*/ 29 h 29"/>
                  <a:gd name="T68" fmla="*/ 8 w 26"/>
                  <a:gd name="T69" fmla="*/ 18 h 29"/>
                  <a:gd name="T70" fmla="*/ 8 w 26"/>
                  <a:gd name="T71" fmla="*/ 8 h 29"/>
                  <a:gd name="T72" fmla="*/ 11 w 26"/>
                  <a:gd name="T73" fmla="*/ 8 h 29"/>
                  <a:gd name="T74" fmla="*/ 15 w 26"/>
                  <a:gd name="T75" fmla="*/ 8 h 29"/>
                  <a:gd name="T76" fmla="*/ 14 w 26"/>
                  <a:gd name="T77" fmla="*/ 8 h 29"/>
                  <a:gd name="T78" fmla="*/ 18 w 26"/>
                  <a:gd name="T79" fmla="*/ 8 h 29"/>
                  <a:gd name="T80" fmla="*/ 26 w 26"/>
                  <a:gd name="T81" fmla="*/ 7 h 29"/>
                  <a:gd name="T82" fmla="*/ 26 w 26"/>
                  <a:gd name="T8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" h="29">
                    <a:moveTo>
                      <a:pt x="26" y="4"/>
                    </a:moveTo>
                    <a:cubicBezTo>
                      <a:pt x="25" y="3"/>
                      <a:pt x="15" y="5"/>
                      <a:pt x="15" y="5"/>
                    </a:cubicBezTo>
                    <a:cubicBezTo>
                      <a:pt x="15" y="5"/>
                      <a:pt x="12" y="8"/>
                      <a:pt x="11" y="7"/>
                    </a:cubicBezTo>
                    <a:cubicBezTo>
                      <a:pt x="11" y="7"/>
                      <a:pt x="14" y="6"/>
                      <a:pt x="13" y="5"/>
                    </a:cubicBezTo>
                    <a:cubicBezTo>
                      <a:pt x="13" y="4"/>
                      <a:pt x="10" y="7"/>
                      <a:pt x="10" y="7"/>
                    </a:cubicBezTo>
                    <a:cubicBezTo>
                      <a:pt x="10" y="7"/>
                      <a:pt x="10" y="5"/>
                      <a:pt x="12" y="5"/>
                    </a:cubicBezTo>
                    <a:cubicBezTo>
                      <a:pt x="12" y="5"/>
                      <a:pt x="10" y="4"/>
                      <a:pt x="9" y="7"/>
                    </a:cubicBezTo>
                    <a:cubicBezTo>
                      <a:pt x="9" y="7"/>
                      <a:pt x="9" y="6"/>
                      <a:pt x="10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5"/>
                      <a:pt x="8" y="7"/>
                      <a:pt x="8" y="7"/>
                    </a:cubicBezTo>
                    <a:cubicBezTo>
                      <a:pt x="8" y="7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8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0" y="4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15"/>
                      <a:pt x="3" y="15"/>
                    </a:cubicBezTo>
                    <a:cubicBezTo>
                      <a:pt x="3" y="15"/>
                      <a:pt x="7" y="26"/>
                      <a:pt x="7" y="26"/>
                    </a:cubicBezTo>
                    <a:cubicBezTo>
                      <a:pt x="7" y="26"/>
                      <a:pt x="10" y="29"/>
                      <a:pt x="10" y="29"/>
                    </a:cubicBezTo>
                    <a:cubicBezTo>
                      <a:pt x="10" y="29"/>
                      <a:pt x="8" y="19"/>
                      <a:pt x="8" y="18"/>
                    </a:cubicBezTo>
                    <a:cubicBezTo>
                      <a:pt x="8" y="17"/>
                      <a:pt x="8" y="8"/>
                      <a:pt x="8" y="8"/>
                    </a:cubicBezTo>
                    <a:cubicBezTo>
                      <a:pt x="8" y="8"/>
                      <a:pt x="11" y="8"/>
                      <a:pt x="11" y="8"/>
                    </a:cubicBezTo>
                    <a:cubicBezTo>
                      <a:pt x="12" y="8"/>
                      <a:pt x="14" y="8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9"/>
                      <a:pt x="17" y="8"/>
                      <a:pt x="18" y="8"/>
                    </a:cubicBezTo>
                    <a:cubicBezTo>
                      <a:pt x="19" y="8"/>
                      <a:pt x="26" y="7"/>
                      <a:pt x="26" y="7"/>
                    </a:cubicBezTo>
                    <a:cubicBezTo>
                      <a:pt x="26" y="7"/>
                      <a:pt x="26" y="4"/>
                      <a:pt x="26" y="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36"/>
              <p:cNvSpPr/>
              <p:nvPr/>
            </p:nvSpPr>
            <p:spPr bwMode="auto">
              <a:xfrm>
                <a:off x="1505745" y="2833421"/>
                <a:ext cx="87313" cy="333375"/>
              </a:xfrm>
              <a:custGeom>
                <a:avLst/>
                <a:gdLst>
                  <a:gd name="T0" fmla="*/ 0 w 5"/>
                  <a:gd name="T1" fmla="*/ 17 h 19"/>
                  <a:gd name="T2" fmla="*/ 3 w 5"/>
                  <a:gd name="T3" fmla="*/ 19 h 19"/>
                  <a:gd name="T4" fmla="*/ 5 w 5"/>
                  <a:gd name="T5" fmla="*/ 16 h 19"/>
                  <a:gd name="T6" fmla="*/ 4 w 5"/>
                  <a:gd name="T7" fmla="*/ 4 h 19"/>
                  <a:gd name="T8" fmla="*/ 3 w 5"/>
                  <a:gd name="T9" fmla="*/ 2 h 19"/>
                  <a:gd name="T10" fmla="*/ 4 w 5"/>
                  <a:gd name="T11" fmla="*/ 1 h 19"/>
                  <a:gd name="T12" fmla="*/ 3 w 5"/>
                  <a:gd name="T13" fmla="*/ 0 h 19"/>
                  <a:gd name="T14" fmla="*/ 2 w 5"/>
                  <a:gd name="T15" fmla="*/ 2 h 19"/>
                  <a:gd name="T16" fmla="*/ 1 w 5"/>
                  <a:gd name="T17" fmla="*/ 3 h 19"/>
                  <a:gd name="T18" fmla="*/ 0 w 5"/>
                  <a:gd name="T1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9">
                    <a:moveTo>
                      <a:pt x="0" y="17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4"/>
                      <a:pt x="4" y="4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0357649" y="5119300"/>
            <a:ext cx="1042520" cy="1126389"/>
            <a:chOff x="10334067" y="3862290"/>
            <a:chExt cx="1042520" cy="1126389"/>
          </a:xfrm>
        </p:grpSpPr>
        <p:sp>
          <p:nvSpPr>
            <p:cNvPr id="471" name="椭圆 470"/>
            <p:cNvSpPr/>
            <p:nvPr/>
          </p:nvSpPr>
          <p:spPr>
            <a:xfrm>
              <a:off x="10334067" y="4788102"/>
              <a:ext cx="1042520" cy="20057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62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472" name="组合 471"/>
            <p:cNvGrpSpPr/>
            <p:nvPr/>
          </p:nvGrpSpPr>
          <p:grpSpPr>
            <a:xfrm>
              <a:off x="10407968" y="3862290"/>
              <a:ext cx="641277" cy="1051983"/>
              <a:chOff x="6977063" y="2655888"/>
              <a:chExt cx="847725" cy="1390649"/>
            </a:xfrm>
          </p:grpSpPr>
          <p:sp>
            <p:nvSpPr>
              <p:cNvPr id="473" name="Freeform 41"/>
              <p:cNvSpPr/>
              <p:nvPr/>
            </p:nvSpPr>
            <p:spPr bwMode="auto">
              <a:xfrm>
                <a:off x="7535863" y="2825750"/>
                <a:ext cx="101600" cy="84137"/>
              </a:xfrm>
              <a:custGeom>
                <a:avLst/>
                <a:gdLst>
                  <a:gd name="T0" fmla="*/ 4 w 6"/>
                  <a:gd name="T1" fmla="*/ 5 h 5"/>
                  <a:gd name="T2" fmla="*/ 3 w 6"/>
                  <a:gd name="T3" fmla="*/ 5 h 5"/>
                  <a:gd name="T4" fmla="*/ 1 w 6"/>
                  <a:gd name="T5" fmla="*/ 4 h 5"/>
                  <a:gd name="T6" fmla="*/ 0 w 6"/>
                  <a:gd name="T7" fmla="*/ 4 h 5"/>
                  <a:gd name="T8" fmla="*/ 0 w 6"/>
                  <a:gd name="T9" fmla="*/ 1 h 5"/>
                  <a:gd name="T10" fmla="*/ 5 w 6"/>
                  <a:gd name="T11" fmla="*/ 0 h 5"/>
                  <a:gd name="T12" fmla="*/ 6 w 6"/>
                  <a:gd name="T13" fmla="*/ 2 h 5"/>
                  <a:gd name="T14" fmla="*/ 4 w 6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4" y="5"/>
                    </a:moveTo>
                    <a:cubicBezTo>
                      <a:pt x="4" y="5"/>
                      <a:pt x="3" y="4"/>
                      <a:pt x="3" y="5"/>
                    </a:cubicBezTo>
                    <a:cubicBezTo>
                      <a:pt x="3" y="5"/>
                      <a:pt x="1" y="5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3" y="3"/>
                      <a:pt x="5" y="0"/>
                    </a:cubicBezTo>
                    <a:cubicBezTo>
                      <a:pt x="5" y="0"/>
                      <a:pt x="5" y="1"/>
                      <a:pt x="6" y="2"/>
                    </a:cubicBezTo>
                    <a:cubicBezTo>
                      <a:pt x="6" y="2"/>
                      <a:pt x="5" y="4"/>
                      <a:pt x="4" y="5"/>
                    </a:cubicBezTo>
                    <a:close/>
                  </a:path>
                </a:pathLst>
              </a:custGeom>
              <a:solidFill>
                <a:srgbClr val="D69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42"/>
              <p:cNvSpPr/>
              <p:nvPr/>
            </p:nvSpPr>
            <p:spPr bwMode="auto">
              <a:xfrm>
                <a:off x="7502525" y="2673350"/>
                <a:ext cx="134938" cy="203200"/>
              </a:xfrm>
              <a:custGeom>
                <a:avLst/>
                <a:gdLst>
                  <a:gd name="T0" fmla="*/ 8 w 8"/>
                  <a:gd name="T1" fmla="*/ 5 h 12"/>
                  <a:gd name="T2" fmla="*/ 8 w 8"/>
                  <a:gd name="T3" fmla="*/ 6 h 12"/>
                  <a:gd name="T4" fmla="*/ 8 w 8"/>
                  <a:gd name="T5" fmla="*/ 7 h 12"/>
                  <a:gd name="T6" fmla="*/ 8 w 8"/>
                  <a:gd name="T7" fmla="*/ 8 h 12"/>
                  <a:gd name="T8" fmla="*/ 8 w 8"/>
                  <a:gd name="T9" fmla="*/ 9 h 12"/>
                  <a:gd name="T10" fmla="*/ 6 w 8"/>
                  <a:gd name="T11" fmla="*/ 12 h 12"/>
                  <a:gd name="T12" fmla="*/ 4 w 8"/>
                  <a:gd name="T13" fmla="*/ 12 h 12"/>
                  <a:gd name="T14" fmla="*/ 1 w 8"/>
                  <a:gd name="T15" fmla="*/ 9 h 12"/>
                  <a:gd name="T16" fmla="*/ 1 w 8"/>
                  <a:gd name="T17" fmla="*/ 8 h 12"/>
                  <a:gd name="T18" fmla="*/ 1 w 8"/>
                  <a:gd name="T19" fmla="*/ 8 h 12"/>
                  <a:gd name="T20" fmla="*/ 0 w 8"/>
                  <a:gd name="T21" fmla="*/ 7 h 12"/>
                  <a:gd name="T22" fmla="*/ 0 w 8"/>
                  <a:gd name="T23" fmla="*/ 6 h 12"/>
                  <a:gd name="T24" fmla="*/ 0 w 8"/>
                  <a:gd name="T25" fmla="*/ 4 h 12"/>
                  <a:gd name="T26" fmla="*/ 3 w 8"/>
                  <a:gd name="T27" fmla="*/ 1 h 12"/>
                  <a:gd name="T28" fmla="*/ 8 w 8"/>
                  <a:gd name="T29" fmla="*/ 3 h 12"/>
                  <a:gd name="T30" fmla="*/ 8 w 8"/>
                  <a:gd name="T3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8" y="5"/>
                    </a:move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7" y="9"/>
                      <a:pt x="7" y="11"/>
                      <a:pt x="6" y="12"/>
                    </a:cubicBezTo>
                    <a:cubicBezTo>
                      <a:pt x="5" y="12"/>
                      <a:pt x="4" y="12"/>
                      <a:pt x="4" y="12"/>
                    </a:cubicBezTo>
                    <a:cubicBezTo>
                      <a:pt x="3" y="11"/>
                      <a:pt x="2" y="10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4"/>
                      <a:pt x="1" y="1"/>
                      <a:pt x="3" y="1"/>
                    </a:cubicBezTo>
                    <a:cubicBezTo>
                      <a:pt x="6" y="0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43"/>
              <p:cNvSpPr/>
              <p:nvPr/>
            </p:nvSpPr>
            <p:spPr bwMode="auto">
              <a:xfrm>
                <a:off x="7502525" y="2690813"/>
                <a:ext cx="134938" cy="185737"/>
              </a:xfrm>
              <a:custGeom>
                <a:avLst/>
                <a:gdLst>
                  <a:gd name="T0" fmla="*/ 0 w 8"/>
                  <a:gd name="T1" fmla="*/ 5 h 11"/>
                  <a:gd name="T2" fmla="*/ 0 w 8"/>
                  <a:gd name="T3" fmla="*/ 3 h 11"/>
                  <a:gd name="T4" fmla="*/ 1 w 8"/>
                  <a:gd name="T5" fmla="*/ 0 h 11"/>
                  <a:gd name="T6" fmla="*/ 2 w 8"/>
                  <a:gd name="T7" fmla="*/ 1 h 11"/>
                  <a:gd name="T8" fmla="*/ 2 w 8"/>
                  <a:gd name="T9" fmla="*/ 4 h 11"/>
                  <a:gd name="T10" fmla="*/ 2 w 8"/>
                  <a:gd name="T11" fmla="*/ 6 h 11"/>
                  <a:gd name="T12" fmla="*/ 2 w 8"/>
                  <a:gd name="T13" fmla="*/ 7 h 11"/>
                  <a:gd name="T14" fmla="*/ 4 w 8"/>
                  <a:gd name="T15" fmla="*/ 9 h 11"/>
                  <a:gd name="T16" fmla="*/ 4 w 8"/>
                  <a:gd name="T17" fmla="*/ 10 h 11"/>
                  <a:gd name="T18" fmla="*/ 6 w 8"/>
                  <a:gd name="T19" fmla="*/ 10 h 11"/>
                  <a:gd name="T20" fmla="*/ 7 w 8"/>
                  <a:gd name="T21" fmla="*/ 8 h 11"/>
                  <a:gd name="T22" fmla="*/ 7 w 8"/>
                  <a:gd name="T23" fmla="*/ 7 h 11"/>
                  <a:gd name="T24" fmla="*/ 7 w 8"/>
                  <a:gd name="T25" fmla="*/ 7 h 11"/>
                  <a:gd name="T26" fmla="*/ 7 w 8"/>
                  <a:gd name="T27" fmla="*/ 5 h 11"/>
                  <a:gd name="T28" fmla="*/ 6 w 8"/>
                  <a:gd name="T29" fmla="*/ 4 h 11"/>
                  <a:gd name="T30" fmla="*/ 6 w 8"/>
                  <a:gd name="T31" fmla="*/ 3 h 11"/>
                  <a:gd name="T32" fmla="*/ 6 w 8"/>
                  <a:gd name="T33" fmla="*/ 1 h 11"/>
                  <a:gd name="T34" fmla="*/ 6 w 8"/>
                  <a:gd name="T35" fmla="*/ 0 h 11"/>
                  <a:gd name="T36" fmla="*/ 8 w 8"/>
                  <a:gd name="T37" fmla="*/ 2 h 11"/>
                  <a:gd name="T38" fmla="*/ 8 w 8"/>
                  <a:gd name="T39" fmla="*/ 4 h 11"/>
                  <a:gd name="T40" fmla="*/ 8 w 8"/>
                  <a:gd name="T41" fmla="*/ 5 h 11"/>
                  <a:gd name="T42" fmla="*/ 8 w 8"/>
                  <a:gd name="T43" fmla="*/ 6 h 11"/>
                  <a:gd name="T44" fmla="*/ 8 w 8"/>
                  <a:gd name="T45" fmla="*/ 7 h 11"/>
                  <a:gd name="T46" fmla="*/ 8 w 8"/>
                  <a:gd name="T47" fmla="*/ 8 h 11"/>
                  <a:gd name="T48" fmla="*/ 6 w 8"/>
                  <a:gd name="T49" fmla="*/ 11 h 11"/>
                  <a:gd name="T50" fmla="*/ 4 w 8"/>
                  <a:gd name="T51" fmla="*/ 11 h 11"/>
                  <a:gd name="T52" fmla="*/ 1 w 8"/>
                  <a:gd name="T53" fmla="*/ 8 h 11"/>
                  <a:gd name="T54" fmla="*/ 1 w 8"/>
                  <a:gd name="T55" fmla="*/ 7 h 11"/>
                  <a:gd name="T56" fmla="*/ 1 w 8"/>
                  <a:gd name="T57" fmla="*/ 7 h 11"/>
                  <a:gd name="T58" fmla="*/ 0 w 8"/>
                  <a:gd name="T59" fmla="*/ 6 h 11"/>
                  <a:gd name="T60" fmla="*/ 0 w 8"/>
                  <a:gd name="T61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" h="11">
                    <a:moveTo>
                      <a:pt x="0" y="5"/>
                    </a:moveTo>
                    <a:cubicBezTo>
                      <a:pt x="0" y="5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8"/>
                      <a:pt x="2" y="9"/>
                      <a:pt x="4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0"/>
                      <a:pt x="5" y="11"/>
                      <a:pt x="6" y="10"/>
                    </a:cubicBezTo>
                    <a:cubicBezTo>
                      <a:pt x="6" y="10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7" y="8"/>
                      <a:pt x="7" y="10"/>
                      <a:pt x="6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3" y="10"/>
                      <a:pt x="2" y="9"/>
                      <a:pt x="1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44"/>
              <p:cNvSpPr/>
              <p:nvPr/>
            </p:nvSpPr>
            <p:spPr bwMode="auto">
              <a:xfrm>
                <a:off x="7502525" y="2655888"/>
                <a:ext cx="134938" cy="152400"/>
              </a:xfrm>
              <a:custGeom>
                <a:avLst/>
                <a:gdLst>
                  <a:gd name="T0" fmla="*/ 8 w 8"/>
                  <a:gd name="T1" fmla="*/ 7 h 9"/>
                  <a:gd name="T2" fmla="*/ 8 w 8"/>
                  <a:gd name="T3" fmla="*/ 7 h 9"/>
                  <a:gd name="T4" fmla="*/ 7 w 8"/>
                  <a:gd name="T5" fmla="*/ 6 h 9"/>
                  <a:gd name="T6" fmla="*/ 7 w 8"/>
                  <a:gd name="T7" fmla="*/ 4 h 9"/>
                  <a:gd name="T8" fmla="*/ 3 w 8"/>
                  <a:gd name="T9" fmla="*/ 4 h 9"/>
                  <a:gd name="T10" fmla="*/ 2 w 8"/>
                  <a:gd name="T11" fmla="*/ 4 h 9"/>
                  <a:gd name="T12" fmla="*/ 1 w 8"/>
                  <a:gd name="T13" fmla="*/ 6 h 9"/>
                  <a:gd name="T14" fmla="*/ 1 w 8"/>
                  <a:gd name="T15" fmla="*/ 8 h 9"/>
                  <a:gd name="T16" fmla="*/ 1 w 8"/>
                  <a:gd name="T17" fmla="*/ 9 h 9"/>
                  <a:gd name="T18" fmla="*/ 1 w 8"/>
                  <a:gd name="T19" fmla="*/ 9 h 9"/>
                  <a:gd name="T20" fmla="*/ 1 w 8"/>
                  <a:gd name="T21" fmla="*/ 7 h 9"/>
                  <a:gd name="T22" fmla="*/ 0 w 8"/>
                  <a:gd name="T23" fmla="*/ 7 h 9"/>
                  <a:gd name="T24" fmla="*/ 0 w 8"/>
                  <a:gd name="T25" fmla="*/ 6 h 9"/>
                  <a:gd name="T26" fmla="*/ 0 w 8"/>
                  <a:gd name="T27" fmla="*/ 5 h 9"/>
                  <a:gd name="T28" fmla="*/ 2 w 8"/>
                  <a:gd name="T29" fmla="*/ 1 h 9"/>
                  <a:gd name="T30" fmla="*/ 4 w 8"/>
                  <a:gd name="T31" fmla="*/ 1 h 9"/>
                  <a:gd name="T32" fmla="*/ 7 w 8"/>
                  <a:gd name="T33" fmla="*/ 2 h 9"/>
                  <a:gd name="T34" fmla="*/ 8 w 8"/>
                  <a:gd name="T35" fmla="*/ 4 h 9"/>
                  <a:gd name="T36" fmla="*/ 8 w 8"/>
                  <a:gd name="T37" fmla="*/ 6 h 9"/>
                  <a:gd name="T38" fmla="*/ 8 w 8"/>
                  <a:gd name="T39" fmla="*/ 6 h 9"/>
                  <a:gd name="T40" fmla="*/ 8 w 8"/>
                  <a:gd name="T4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8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7" y="6"/>
                      <a:pt x="7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6" y="1"/>
                      <a:pt x="7" y="2"/>
                    </a:cubicBezTo>
                    <a:cubicBezTo>
                      <a:pt x="7" y="2"/>
                      <a:pt x="8" y="3"/>
                      <a:pt x="8" y="4"/>
                    </a:cubicBezTo>
                    <a:cubicBezTo>
                      <a:pt x="8" y="4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</a:path>
                </a:pathLst>
              </a:custGeom>
              <a:solidFill>
                <a:srgbClr val="412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45"/>
              <p:cNvSpPr/>
              <p:nvPr/>
            </p:nvSpPr>
            <p:spPr bwMode="auto">
              <a:xfrm>
                <a:off x="7705725" y="3300413"/>
                <a:ext cx="68263" cy="119062"/>
              </a:xfrm>
              <a:custGeom>
                <a:avLst/>
                <a:gdLst>
                  <a:gd name="T0" fmla="*/ 3 w 4"/>
                  <a:gd name="T1" fmla="*/ 0 h 7"/>
                  <a:gd name="T2" fmla="*/ 3 w 4"/>
                  <a:gd name="T3" fmla="*/ 6 h 7"/>
                  <a:gd name="T4" fmla="*/ 0 w 4"/>
                  <a:gd name="T5" fmla="*/ 7 h 7"/>
                  <a:gd name="T6" fmla="*/ 2 w 4"/>
                  <a:gd name="T7" fmla="*/ 0 h 7"/>
                  <a:gd name="T8" fmla="*/ 3 w 4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3" y="0"/>
                      <a:pt x="4" y="5"/>
                      <a:pt x="3" y="6"/>
                    </a:cubicBezTo>
                    <a:cubicBezTo>
                      <a:pt x="3" y="6"/>
                      <a:pt x="0" y="7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46"/>
              <p:cNvSpPr/>
              <p:nvPr/>
            </p:nvSpPr>
            <p:spPr bwMode="auto">
              <a:xfrm>
                <a:off x="7688263" y="3300413"/>
                <a:ext cx="50800" cy="84137"/>
              </a:xfrm>
              <a:custGeom>
                <a:avLst/>
                <a:gdLst>
                  <a:gd name="T0" fmla="*/ 3 w 3"/>
                  <a:gd name="T1" fmla="*/ 2 h 5"/>
                  <a:gd name="T2" fmla="*/ 2 w 3"/>
                  <a:gd name="T3" fmla="*/ 5 h 5"/>
                  <a:gd name="T4" fmla="*/ 2 w 3"/>
                  <a:gd name="T5" fmla="*/ 3 h 5"/>
                  <a:gd name="T6" fmla="*/ 1 w 3"/>
                  <a:gd name="T7" fmla="*/ 0 h 5"/>
                  <a:gd name="T8" fmla="*/ 3 w 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cubicBezTo>
                      <a:pt x="3" y="2"/>
                      <a:pt x="3" y="5"/>
                      <a:pt x="2" y="5"/>
                    </a:cubicBezTo>
                    <a:cubicBezTo>
                      <a:pt x="2" y="5"/>
                      <a:pt x="2" y="3"/>
                      <a:pt x="2" y="3"/>
                    </a:cubicBezTo>
                    <a:cubicBezTo>
                      <a:pt x="2" y="3"/>
                      <a:pt x="0" y="2"/>
                      <a:pt x="1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47"/>
              <p:cNvSpPr/>
              <p:nvPr/>
            </p:nvSpPr>
            <p:spPr bwMode="auto">
              <a:xfrm>
                <a:off x="7434263" y="2843213"/>
                <a:ext cx="288925" cy="474662"/>
              </a:xfrm>
              <a:custGeom>
                <a:avLst/>
                <a:gdLst>
                  <a:gd name="T0" fmla="*/ 12 w 17"/>
                  <a:gd name="T1" fmla="*/ 0 h 28"/>
                  <a:gd name="T2" fmla="*/ 10 w 17"/>
                  <a:gd name="T3" fmla="*/ 3 h 28"/>
                  <a:gd name="T4" fmla="*/ 6 w 17"/>
                  <a:gd name="T5" fmla="*/ 2 h 28"/>
                  <a:gd name="T6" fmla="*/ 3 w 17"/>
                  <a:gd name="T7" fmla="*/ 17 h 28"/>
                  <a:gd name="T8" fmla="*/ 0 w 17"/>
                  <a:gd name="T9" fmla="*/ 24 h 28"/>
                  <a:gd name="T10" fmla="*/ 8 w 17"/>
                  <a:gd name="T11" fmla="*/ 28 h 28"/>
                  <a:gd name="T12" fmla="*/ 16 w 17"/>
                  <a:gd name="T13" fmla="*/ 25 h 28"/>
                  <a:gd name="T14" fmla="*/ 17 w 17"/>
                  <a:gd name="T15" fmla="*/ 7 h 28"/>
                  <a:gd name="T16" fmla="*/ 12 w 17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8">
                    <a:moveTo>
                      <a:pt x="12" y="0"/>
                    </a:moveTo>
                    <a:cubicBezTo>
                      <a:pt x="12" y="0"/>
                      <a:pt x="11" y="3"/>
                      <a:pt x="10" y="3"/>
                    </a:cubicBezTo>
                    <a:cubicBezTo>
                      <a:pt x="10" y="3"/>
                      <a:pt x="8" y="3"/>
                      <a:pt x="6" y="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7"/>
                      <a:pt x="17" y="7"/>
                      <a:pt x="17" y="7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48"/>
              <p:cNvSpPr/>
              <p:nvPr/>
            </p:nvSpPr>
            <p:spPr bwMode="auto">
              <a:xfrm>
                <a:off x="7434263" y="3232150"/>
                <a:ext cx="304800" cy="712787"/>
              </a:xfrm>
              <a:custGeom>
                <a:avLst/>
                <a:gdLst>
                  <a:gd name="T0" fmla="*/ 0 w 18"/>
                  <a:gd name="T1" fmla="*/ 3 h 42"/>
                  <a:gd name="T2" fmla="*/ 0 w 18"/>
                  <a:gd name="T3" fmla="*/ 17 h 42"/>
                  <a:gd name="T4" fmla="*/ 4 w 18"/>
                  <a:gd name="T5" fmla="*/ 29 h 42"/>
                  <a:gd name="T6" fmla="*/ 0 w 18"/>
                  <a:gd name="T7" fmla="*/ 39 h 42"/>
                  <a:gd name="T8" fmla="*/ 1 w 18"/>
                  <a:gd name="T9" fmla="*/ 41 h 42"/>
                  <a:gd name="T10" fmla="*/ 5 w 18"/>
                  <a:gd name="T11" fmla="*/ 41 h 42"/>
                  <a:gd name="T12" fmla="*/ 5 w 18"/>
                  <a:gd name="T13" fmla="*/ 39 h 42"/>
                  <a:gd name="T14" fmla="*/ 7 w 18"/>
                  <a:gd name="T15" fmla="*/ 38 h 42"/>
                  <a:gd name="T16" fmla="*/ 7 w 18"/>
                  <a:gd name="T17" fmla="*/ 39 h 42"/>
                  <a:gd name="T18" fmla="*/ 11 w 18"/>
                  <a:gd name="T19" fmla="*/ 40 h 42"/>
                  <a:gd name="T20" fmla="*/ 11 w 18"/>
                  <a:gd name="T21" fmla="*/ 37 h 42"/>
                  <a:gd name="T22" fmla="*/ 10 w 18"/>
                  <a:gd name="T23" fmla="*/ 34 h 42"/>
                  <a:gd name="T24" fmla="*/ 9 w 18"/>
                  <a:gd name="T25" fmla="*/ 33 h 42"/>
                  <a:gd name="T26" fmla="*/ 13 w 18"/>
                  <a:gd name="T27" fmla="*/ 19 h 42"/>
                  <a:gd name="T28" fmla="*/ 17 w 18"/>
                  <a:gd name="T29" fmla="*/ 9 h 42"/>
                  <a:gd name="T30" fmla="*/ 17 w 18"/>
                  <a:gd name="T31" fmla="*/ 7 h 42"/>
                  <a:gd name="T32" fmla="*/ 16 w 18"/>
                  <a:gd name="T33" fmla="*/ 5 h 42"/>
                  <a:gd name="T34" fmla="*/ 14 w 18"/>
                  <a:gd name="T35" fmla="*/ 1 h 42"/>
                  <a:gd name="T36" fmla="*/ 1 w 18"/>
                  <a:gd name="T37" fmla="*/ 0 h 42"/>
                  <a:gd name="T38" fmla="*/ 0 w 18"/>
                  <a:gd name="T3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42">
                    <a:moveTo>
                      <a:pt x="0" y="3"/>
                    </a:moveTo>
                    <a:cubicBezTo>
                      <a:pt x="0" y="3"/>
                      <a:pt x="0" y="15"/>
                      <a:pt x="0" y="17"/>
                    </a:cubicBezTo>
                    <a:cubicBezTo>
                      <a:pt x="1" y="18"/>
                      <a:pt x="4" y="29"/>
                      <a:pt x="4" y="29"/>
                    </a:cubicBezTo>
                    <a:cubicBezTo>
                      <a:pt x="4" y="29"/>
                      <a:pt x="0" y="38"/>
                      <a:pt x="0" y="39"/>
                    </a:cubicBezTo>
                    <a:cubicBezTo>
                      <a:pt x="0" y="39"/>
                      <a:pt x="0" y="41"/>
                      <a:pt x="1" y="41"/>
                    </a:cubicBezTo>
                    <a:cubicBezTo>
                      <a:pt x="1" y="41"/>
                      <a:pt x="4" y="42"/>
                      <a:pt x="5" y="41"/>
                    </a:cubicBezTo>
                    <a:cubicBezTo>
                      <a:pt x="5" y="41"/>
                      <a:pt x="5" y="40"/>
                      <a:pt x="5" y="39"/>
                    </a:cubicBezTo>
                    <a:cubicBezTo>
                      <a:pt x="5" y="39"/>
                      <a:pt x="6" y="40"/>
                      <a:pt x="7" y="38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39"/>
                      <a:pt x="10" y="40"/>
                      <a:pt x="11" y="40"/>
                    </a:cubicBezTo>
                    <a:cubicBezTo>
                      <a:pt x="11" y="39"/>
                      <a:pt x="11" y="38"/>
                      <a:pt x="11" y="37"/>
                    </a:cubicBezTo>
                    <a:cubicBezTo>
                      <a:pt x="11" y="37"/>
                      <a:pt x="10" y="35"/>
                      <a:pt x="10" y="34"/>
                    </a:cubicBezTo>
                    <a:cubicBezTo>
                      <a:pt x="10" y="34"/>
                      <a:pt x="9" y="33"/>
                      <a:pt x="9" y="33"/>
                    </a:cubicBezTo>
                    <a:cubicBezTo>
                      <a:pt x="9" y="33"/>
                      <a:pt x="13" y="22"/>
                      <a:pt x="13" y="19"/>
                    </a:cubicBezTo>
                    <a:cubicBezTo>
                      <a:pt x="14" y="17"/>
                      <a:pt x="16" y="9"/>
                      <a:pt x="17" y="9"/>
                    </a:cubicBezTo>
                    <a:cubicBezTo>
                      <a:pt x="18" y="8"/>
                      <a:pt x="17" y="7"/>
                      <a:pt x="17" y="7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5" y="4"/>
                      <a:pt x="14" y="1"/>
                      <a:pt x="14" y="1"/>
                    </a:cubicBezTo>
                    <a:cubicBezTo>
                      <a:pt x="14" y="1"/>
                      <a:pt x="7" y="2"/>
                      <a:pt x="1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49"/>
              <p:cNvSpPr/>
              <p:nvPr/>
            </p:nvSpPr>
            <p:spPr bwMode="auto">
              <a:xfrm>
                <a:off x="7535863" y="3808413"/>
                <a:ext cx="85725" cy="101600"/>
              </a:xfrm>
              <a:custGeom>
                <a:avLst/>
                <a:gdLst>
                  <a:gd name="T0" fmla="*/ 0 w 5"/>
                  <a:gd name="T1" fmla="*/ 6 h 6"/>
                  <a:gd name="T2" fmla="*/ 1 w 5"/>
                  <a:gd name="T3" fmla="*/ 4 h 6"/>
                  <a:gd name="T4" fmla="*/ 2 w 5"/>
                  <a:gd name="T5" fmla="*/ 2 h 6"/>
                  <a:gd name="T6" fmla="*/ 3 w 5"/>
                  <a:gd name="T7" fmla="*/ 0 h 6"/>
                  <a:gd name="T8" fmla="*/ 3 w 5"/>
                  <a:gd name="T9" fmla="*/ 2 h 6"/>
                  <a:gd name="T10" fmla="*/ 5 w 5"/>
                  <a:gd name="T11" fmla="*/ 6 h 6"/>
                  <a:gd name="T12" fmla="*/ 5 w 5"/>
                  <a:gd name="T13" fmla="*/ 6 h 6"/>
                  <a:gd name="T14" fmla="*/ 0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2"/>
                      <a:pt x="3" y="2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50"/>
              <p:cNvSpPr/>
              <p:nvPr/>
            </p:nvSpPr>
            <p:spPr bwMode="auto">
              <a:xfrm>
                <a:off x="7434263" y="3249613"/>
                <a:ext cx="254000" cy="695325"/>
              </a:xfrm>
              <a:custGeom>
                <a:avLst/>
                <a:gdLst>
                  <a:gd name="T0" fmla="*/ 1 w 15"/>
                  <a:gd name="T1" fmla="*/ 40 h 41"/>
                  <a:gd name="T2" fmla="*/ 0 w 15"/>
                  <a:gd name="T3" fmla="*/ 38 h 41"/>
                  <a:gd name="T4" fmla="*/ 4 w 15"/>
                  <a:gd name="T5" fmla="*/ 28 h 41"/>
                  <a:gd name="T6" fmla="*/ 0 w 15"/>
                  <a:gd name="T7" fmla="*/ 16 h 41"/>
                  <a:gd name="T8" fmla="*/ 0 w 15"/>
                  <a:gd name="T9" fmla="*/ 4 h 41"/>
                  <a:gd name="T10" fmla="*/ 0 w 15"/>
                  <a:gd name="T11" fmla="*/ 4 h 41"/>
                  <a:gd name="T12" fmla="*/ 1 w 15"/>
                  <a:gd name="T13" fmla="*/ 6 h 41"/>
                  <a:gd name="T14" fmla="*/ 1 w 15"/>
                  <a:gd name="T15" fmla="*/ 12 h 41"/>
                  <a:gd name="T16" fmla="*/ 3 w 15"/>
                  <a:gd name="T17" fmla="*/ 23 h 41"/>
                  <a:gd name="T18" fmla="*/ 5 w 15"/>
                  <a:gd name="T19" fmla="*/ 22 h 41"/>
                  <a:gd name="T20" fmla="*/ 4 w 15"/>
                  <a:gd name="T21" fmla="*/ 15 h 41"/>
                  <a:gd name="T22" fmla="*/ 5 w 15"/>
                  <a:gd name="T23" fmla="*/ 16 h 41"/>
                  <a:gd name="T24" fmla="*/ 4 w 15"/>
                  <a:gd name="T25" fmla="*/ 11 h 41"/>
                  <a:gd name="T26" fmla="*/ 6 w 15"/>
                  <a:gd name="T27" fmla="*/ 14 h 41"/>
                  <a:gd name="T28" fmla="*/ 5 w 15"/>
                  <a:gd name="T29" fmla="*/ 10 h 41"/>
                  <a:gd name="T30" fmla="*/ 5 w 15"/>
                  <a:gd name="T31" fmla="*/ 4 h 41"/>
                  <a:gd name="T32" fmla="*/ 6 w 15"/>
                  <a:gd name="T33" fmla="*/ 8 h 41"/>
                  <a:gd name="T34" fmla="*/ 8 w 15"/>
                  <a:gd name="T35" fmla="*/ 9 h 41"/>
                  <a:gd name="T36" fmla="*/ 9 w 15"/>
                  <a:gd name="T37" fmla="*/ 2 h 41"/>
                  <a:gd name="T38" fmla="*/ 12 w 15"/>
                  <a:gd name="T39" fmla="*/ 0 h 41"/>
                  <a:gd name="T40" fmla="*/ 14 w 15"/>
                  <a:gd name="T41" fmla="*/ 0 h 41"/>
                  <a:gd name="T42" fmla="*/ 15 w 15"/>
                  <a:gd name="T43" fmla="*/ 2 h 41"/>
                  <a:gd name="T44" fmla="*/ 11 w 15"/>
                  <a:gd name="T45" fmla="*/ 7 h 41"/>
                  <a:gd name="T46" fmla="*/ 9 w 15"/>
                  <a:gd name="T47" fmla="*/ 9 h 41"/>
                  <a:gd name="T48" fmla="*/ 14 w 15"/>
                  <a:gd name="T49" fmla="*/ 8 h 41"/>
                  <a:gd name="T50" fmla="*/ 8 w 15"/>
                  <a:gd name="T51" fmla="*/ 10 h 41"/>
                  <a:gd name="T52" fmla="*/ 12 w 15"/>
                  <a:gd name="T53" fmla="*/ 10 h 41"/>
                  <a:gd name="T54" fmla="*/ 7 w 15"/>
                  <a:gd name="T55" fmla="*/ 13 h 41"/>
                  <a:gd name="T56" fmla="*/ 7 w 15"/>
                  <a:gd name="T57" fmla="*/ 15 h 41"/>
                  <a:gd name="T58" fmla="*/ 4 w 15"/>
                  <a:gd name="T59" fmla="*/ 28 h 41"/>
                  <a:gd name="T60" fmla="*/ 1 w 15"/>
                  <a:gd name="T61" fmla="*/ 37 h 41"/>
                  <a:gd name="T62" fmla="*/ 4 w 15"/>
                  <a:gd name="T63" fmla="*/ 37 h 41"/>
                  <a:gd name="T64" fmla="*/ 6 w 15"/>
                  <a:gd name="T65" fmla="*/ 37 h 41"/>
                  <a:gd name="T66" fmla="*/ 6 w 15"/>
                  <a:gd name="T67" fmla="*/ 39 h 41"/>
                  <a:gd name="T68" fmla="*/ 5 w 15"/>
                  <a:gd name="T69" fmla="*/ 38 h 41"/>
                  <a:gd name="T70" fmla="*/ 5 w 15"/>
                  <a:gd name="T71" fmla="*/ 40 h 41"/>
                  <a:gd name="T72" fmla="*/ 1 w 15"/>
                  <a:gd name="T73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41">
                    <a:moveTo>
                      <a:pt x="1" y="40"/>
                    </a:moveTo>
                    <a:cubicBezTo>
                      <a:pt x="0" y="40"/>
                      <a:pt x="0" y="38"/>
                      <a:pt x="0" y="38"/>
                    </a:cubicBezTo>
                    <a:cubicBezTo>
                      <a:pt x="0" y="37"/>
                      <a:pt x="4" y="28"/>
                      <a:pt x="4" y="28"/>
                    </a:cubicBezTo>
                    <a:cubicBezTo>
                      <a:pt x="4" y="28"/>
                      <a:pt x="1" y="17"/>
                      <a:pt x="0" y="16"/>
                    </a:cubicBezTo>
                    <a:cubicBezTo>
                      <a:pt x="0" y="14"/>
                      <a:pt x="0" y="8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7"/>
                      <a:pt x="1" y="12"/>
                      <a:pt x="1" y="12"/>
                    </a:cubicBezTo>
                    <a:cubicBezTo>
                      <a:pt x="3" y="14"/>
                      <a:pt x="3" y="21"/>
                      <a:pt x="3" y="23"/>
                    </a:cubicBezTo>
                    <a:cubicBezTo>
                      <a:pt x="4" y="24"/>
                      <a:pt x="5" y="23"/>
                      <a:pt x="5" y="22"/>
                    </a:cubicBezTo>
                    <a:cubicBezTo>
                      <a:pt x="5" y="20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5"/>
                      <a:pt x="4" y="11"/>
                      <a:pt x="4" y="11"/>
                    </a:cubicBezTo>
                    <a:cubicBezTo>
                      <a:pt x="4" y="11"/>
                      <a:pt x="5" y="14"/>
                      <a:pt x="6" y="14"/>
                    </a:cubicBezTo>
                    <a:cubicBezTo>
                      <a:pt x="7" y="13"/>
                      <a:pt x="6" y="11"/>
                      <a:pt x="5" y="10"/>
                    </a:cubicBezTo>
                    <a:cubicBezTo>
                      <a:pt x="5" y="9"/>
                      <a:pt x="5" y="4"/>
                      <a:pt x="5" y="4"/>
                    </a:cubicBezTo>
                    <a:cubicBezTo>
                      <a:pt x="5" y="4"/>
                      <a:pt x="5" y="6"/>
                      <a:pt x="6" y="8"/>
                    </a:cubicBezTo>
                    <a:cubicBezTo>
                      <a:pt x="7" y="11"/>
                      <a:pt x="8" y="10"/>
                      <a:pt x="8" y="9"/>
                    </a:cubicBezTo>
                    <a:cubicBezTo>
                      <a:pt x="8" y="9"/>
                      <a:pt x="9" y="2"/>
                      <a:pt x="9" y="2"/>
                    </a:cubicBezTo>
                    <a:cubicBezTo>
                      <a:pt x="9" y="2"/>
                      <a:pt x="11" y="1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4" y="3"/>
                      <a:pt x="11" y="6"/>
                      <a:pt x="11" y="7"/>
                    </a:cubicBezTo>
                    <a:cubicBezTo>
                      <a:pt x="9" y="7"/>
                      <a:pt x="8" y="9"/>
                      <a:pt x="9" y="9"/>
                    </a:cubicBezTo>
                    <a:cubicBezTo>
                      <a:pt x="11" y="8"/>
                      <a:pt x="14" y="8"/>
                      <a:pt x="14" y="8"/>
                    </a:cubicBezTo>
                    <a:cubicBezTo>
                      <a:pt x="10" y="9"/>
                      <a:pt x="8" y="10"/>
                      <a:pt x="8" y="10"/>
                    </a:cubicBezTo>
                    <a:cubicBezTo>
                      <a:pt x="10" y="10"/>
                      <a:pt x="12" y="10"/>
                      <a:pt x="12" y="10"/>
                    </a:cubicBezTo>
                    <a:cubicBezTo>
                      <a:pt x="8" y="11"/>
                      <a:pt x="7" y="13"/>
                      <a:pt x="7" y="13"/>
                    </a:cubicBezTo>
                    <a:cubicBezTo>
                      <a:pt x="8" y="14"/>
                      <a:pt x="7" y="15"/>
                      <a:pt x="7" y="15"/>
                    </a:cubicBezTo>
                    <a:cubicBezTo>
                      <a:pt x="7" y="16"/>
                      <a:pt x="5" y="27"/>
                      <a:pt x="4" y="28"/>
                    </a:cubicBezTo>
                    <a:cubicBezTo>
                      <a:pt x="3" y="30"/>
                      <a:pt x="1" y="37"/>
                      <a:pt x="1" y="37"/>
                    </a:cubicBezTo>
                    <a:cubicBezTo>
                      <a:pt x="2" y="36"/>
                      <a:pt x="4" y="37"/>
                      <a:pt x="4" y="37"/>
                    </a:cubicBezTo>
                    <a:cubicBezTo>
                      <a:pt x="5" y="38"/>
                      <a:pt x="5" y="37"/>
                      <a:pt x="6" y="37"/>
                    </a:cubicBezTo>
                    <a:cubicBezTo>
                      <a:pt x="6" y="37"/>
                      <a:pt x="6" y="38"/>
                      <a:pt x="6" y="39"/>
                    </a:cubicBezTo>
                    <a:cubicBezTo>
                      <a:pt x="5" y="39"/>
                      <a:pt x="5" y="38"/>
                      <a:pt x="5" y="38"/>
                    </a:cubicBezTo>
                    <a:cubicBezTo>
                      <a:pt x="5" y="39"/>
                      <a:pt x="5" y="40"/>
                      <a:pt x="5" y="40"/>
                    </a:cubicBezTo>
                    <a:cubicBezTo>
                      <a:pt x="4" y="41"/>
                      <a:pt x="1" y="40"/>
                      <a:pt x="1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51"/>
              <p:cNvSpPr/>
              <p:nvPr/>
            </p:nvSpPr>
            <p:spPr bwMode="auto">
              <a:xfrm>
                <a:off x="6977063" y="2825750"/>
                <a:ext cx="119063" cy="152400"/>
              </a:xfrm>
              <a:custGeom>
                <a:avLst/>
                <a:gdLst>
                  <a:gd name="T0" fmla="*/ 6 w 7"/>
                  <a:gd name="T1" fmla="*/ 9 h 9"/>
                  <a:gd name="T2" fmla="*/ 5 w 7"/>
                  <a:gd name="T3" fmla="*/ 9 h 9"/>
                  <a:gd name="T4" fmla="*/ 2 w 7"/>
                  <a:gd name="T5" fmla="*/ 6 h 9"/>
                  <a:gd name="T6" fmla="*/ 2 w 7"/>
                  <a:gd name="T7" fmla="*/ 5 h 9"/>
                  <a:gd name="T8" fmla="*/ 1 w 7"/>
                  <a:gd name="T9" fmla="*/ 3 h 9"/>
                  <a:gd name="T10" fmla="*/ 2 w 7"/>
                  <a:gd name="T11" fmla="*/ 3 h 9"/>
                  <a:gd name="T12" fmla="*/ 1 w 7"/>
                  <a:gd name="T13" fmla="*/ 2 h 9"/>
                  <a:gd name="T14" fmla="*/ 1 w 7"/>
                  <a:gd name="T15" fmla="*/ 0 h 9"/>
                  <a:gd name="T16" fmla="*/ 1 w 7"/>
                  <a:gd name="T17" fmla="*/ 0 h 9"/>
                  <a:gd name="T18" fmla="*/ 2 w 7"/>
                  <a:gd name="T19" fmla="*/ 1 h 9"/>
                  <a:gd name="T20" fmla="*/ 3 w 7"/>
                  <a:gd name="T21" fmla="*/ 2 h 9"/>
                  <a:gd name="T22" fmla="*/ 4 w 7"/>
                  <a:gd name="T23" fmla="*/ 4 h 9"/>
                  <a:gd name="T24" fmla="*/ 6 w 7"/>
                  <a:gd name="T25" fmla="*/ 6 h 9"/>
                  <a:gd name="T26" fmla="*/ 7 w 7"/>
                  <a:gd name="T27" fmla="*/ 7 h 9"/>
                  <a:gd name="T28" fmla="*/ 6 w 7"/>
                  <a:gd name="T2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4" y="8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4"/>
                      <a:pt x="4" y="4"/>
                    </a:cubicBezTo>
                    <a:cubicBezTo>
                      <a:pt x="4" y="4"/>
                      <a:pt x="5" y="5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6" y="9"/>
                    </a:cubicBez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52"/>
              <p:cNvSpPr/>
              <p:nvPr/>
            </p:nvSpPr>
            <p:spPr bwMode="auto">
              <a:xfrm>
                <a:off x="7604125" y="2894013"/>
                <a:ext cx="68263" cy="50800"/>
              </a:xfrm>
              <a:custGeom>
                <a:avLst/>
                <a:gdLst>
                  <a:gd name="T0" fmla="*/ 43 w 43"/>
                  <a:gd name="T1" fmla="*/ 32 h 32"/>
                  <a:gd name="T2" fmla="*/ 0 w 43"/>
                  <a:gd name="T3" fmla="*/ 0 h 32"/>
                  <a:gd name="T4" fmla="*/ 43 w 43"/>
                  <a:gd name="T5" fmla="*/ 32 h 32"/>
                  <a:gd name="T6" fmla="*/ 43 w 43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2">
                    <a:moveTo>
                      <a:pt x="43" y="32"/>
                    </a:moveTo>
                    <a:lnTo>
                      <a:pt x="0" y="0"/>
                    </a:lnTo>
                    <a:lnTo>
                      <a:pt x="43" y="32"/>
                    </a:lnTo>
                    <a:lnTo>
                      <a:pt x="43" y="32"/>
                    </a:ln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53"/>
              <p:cNvSpPr/>
              <p:nvPr/>
            </p:nvSpPr>
            <p:spPr bwMode="auto">
              <a:xfrm>
                <a:off x="7451725" y="2909888"/>
                <a:ext cx="134938" cy="322262"/>
              </a:xfrm>
              <a:custGeom>
                <a:avLst/>
                <a:gdLst>
                  <a:gd name="T0" fmla="*/ 8 w 8"/>
                  <a:gd name="T1" fmla="*/ 0 h 19"/>
                  <a:gd name="T2" fmla="*/ 5 w 8"/>
                  <a:gd name="T3" fmla="*/ 2 h 19"/>
                  <a:gd name="T4" fmla="*/ 2 w 8"/>
                  <a:gd name="T5" fmla="*/ 10 h 19"/>
                  <a:gd name="T6" fmla="*/ 0 w 8"/>
                  <a:gd name="T7" fmla="*/ 18 h 19"/>
                  <a:gd name="T8" fmla="*/ 6 w 8"/>
                  <a:gd name="T9" fmla="*/ 18 h 19"/>
                  <a:gd name="T10" fmla="*/ 3 w 8"/>
                  <a:gd name="T11" fmla="*/ 16 h 19"/>
                  <a:gd name="T12" fmla="*/ 6 w 8"/>
                  <a:gd name="T13" fmla="*/ 12 h 19"/>
                  <a:gd name="T14" fmla="*/ 5 w 8"/>
                  <a:gd name="T15" fmla="*/ 10 h 19"/>
                  <a:gd name="T16" fmla="*/ 5 w 8"/>
                  <a:gd name="T17" fmla="*/ 3 h 19"/>
                  <a:gd name="T18" fmla="*/ 8 w 8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9">
                    <a:moveTo>
                      <a:pt x="8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5" y="19"/>
                      <a:pt x="6" y="18"/>
                    </a:cubicBezTo>
                    <a:cubicBezTo>
                      <a:pt x="6" y="18"/>
                      <a:pt x="3" y="19"/>
                      <a:pt x="3" y="16"/>
                    </a:cubicBezTo>
                    <a:cubicBezTo>
                      <a:pt x="3" y="13"/>
                      <a:pt x="5" y="13"/>
                      <a:pt x="6" y="12"/>
                    </a:cubicBezTo>
                    <a:cubicBezTo>
                      <a:pt x="6" y="12"/>
                      <a:pt x="5" y="12"/>
                      <a:pt x="5" y="10"/>
                    </a:cubicBezTo>
                    <a:cubicBezTo>
                      <a:pt x="5" y="8"/>
                      <a:pt x="5" y="3"/>
                      <a:pt x="5" y="3"/>
                    </a:cubicBezTo>
                    <a:cubicBezTo>
                      <a:pt x="5" y="3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54"/>
              <p:cNvSpPr/>
              <p:nvPr/>
            </p:nvSpPr>
            <p:spPr bwMode="auto">
              <a:xfrm>
                <a:off x="7637463" y="2859088"/>
                <a:ext cx="187325" cy="509587"/>
              </a:xfrm>
              <a:custGeom>
                <a:avLst/>
                <a:gdLst>
                  <a:gd name="T0" fmla="*/ 6 w 11"/>
                  <a:gd name="T1" fmla="*/ 30 h 30"/>
                  <a:gd name="T2" fmla="*/ 4 w 11"/>
                  <a:gd name="T3" fmla="*/ 27 h 30"/>
                  <a:gd name="T4" fmla="*/ 1 w 11"/>
                  <a:gd name="T5" fmla="*/ 16 h 30"/>
                  <a:gd name="T6" fmla="*/ 0 w 11"/>
                  <a:gd name="T7" fmla="*/ 0 h 30"/>
                  <a:gd name="T8" fmla="*/ 2 w 11"/>
                  <a:gd name="T9" fmla="*/ 1 h 30"/>
                  <a:gd name="T10" fmla="*/ 8 w 11"/>
                  <a:gd name="T11" fmla="*/ 3 h 30"/>
                  <a:gd name="T12" fmla="*/ 11 w 11"/>
                  <a:gd name="T13" fmla="*/ 17 h 30"/>
                  <a:gd name="T14" fmla="*/ 10 w 11"/>
                  <a:gd name="T15" fmla="*/ 23 h 30"/>
                  <a:gd name="T16" fmla="*/ 6 w 11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6" y="30"/>
                    </a:moveTo>
                    <a:cubicBezTo>
                      <a:pt x="6" y="30"/>
                      <a:pt x="6" y="28"/>
                      <a:pt x="4" y="27"/>
                    </a:cubicBezTo>
                    <a:cubicBezTo>
                      <a:pt x="4" y="27"/>
                      <a:pt x="1" y="21"/>
                      <a:pt x="1" y="16"/>
                    </a:cubicBezTo>
                    <a:cubicBezTo>
                      <a:pt x="1" y="10"/>
                      <a:pt x="1" y="1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ubicBezTo>
                      <a:pt x="2" y="1"/>
                      <a:pt x="7" y="2"/>
                      <a:pt x="8" y="3"/>
                    </a:cubicBezTo>
                    <a:cubicBezTo>
                      <a:pt x="8" y="3"/>
                      <a:pt x="10" y="8"/>
                      <a:pt x="11" y="17"/>
                    </a:cubicBezTo>
                    <a:cubicBezTo>
                      <a:pt x="11" y="17"/>
                      <a:pt x="10" y="22"/>
                      <a:pt x="10" y="23"/>
                    </a:cubicBezTo>
                    <a:cubicBezTo>
                      <a:pt x="10" y="23"/>
                      <a:pt x="8" y="27"/>
                      <a:pt x="6" y="3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55"/>
              <p:cNvSpPr/>
              <p:nvPr/>
            </p:nvSpPr>
            <p:spPr bwMode="auto">
              <a:xfrm>
                <a:off x="6977063" y="2825750"/>
                <a:ext cx="101600" cy="152400"/>
              </a:xfrm>
              <a:custGeom>
                <a:avLst/>
                <a:gdLst>
                  <a:gd name="T0" fmla="*/ 1 w 6"/>
                  <a:gd name="T1" fmla="*/ 0 h 9"/>
                  <a:gd name="T2" fmla="*/ 1 w 6"/>
                  <a:gd name="T3" fmla="*/ 0 h 9"/>
                  <a:gd name="T4" fmla="*/ 2 w 6"/>
                  <a:gd name="T5" fmla="*/ 3 h 9"/>
                  <a:gd name="T6" fmla="*/ 2 w 6"/>
                  <a:gd name="T7" fmla="*/ 4 h 9"/>
                  <a:gd name="T8" fmla="*/ 1 w 6"/>
                  <a:gd name="T9" fmla="*/ 4 h 9"/>
                  <a:gd name="T10" fmla="*/ 2 w 6"/>
                  <a:gd name="T11" fmla="*/ 6 h 9"/>
                  <a:gd name="T12" fmla="*/ 5 w 6"/>
                  <a:gd name="T13" fmla="*/ 8 h 9"/>
                  <a:gd name="T14" fmla="*/ 6 w 6"/>
                  <a:gd name="T15" fmla="*/ 8 h 9"/>
                  <a:gd name="T16" fmla="*/ 6 w 6"/>
                  <a:gd name="T17" fmla="*/ 8 h 9"/>
                  <a:gd name="T18" fmla="*/ 6 w 6"/>
                  <a:gd name="T19" fmla="*/ 9 h 9"/>
                  <a:gd name="T20" fmla="*/ 5 w 6"/>
                  <a:gd name="T21" fmla="*/ 9 h 9"/>
                  <a:gd name="T22" fmla="*/ 2 w 6"/>
                  <a:gd name="T23" fmla="*/ 6 h 9"/>
                  <a:gd name="T24" fmla="*/ 2 w 6"/>
                  <a:gd name="T25" fmla="*/ 5 h 9"/>
                  <a:gd name="T26" fmla="*/ 1 w 6"/>
                  <a:gd name="T27" fmla="*/ 3 h 9"/>
                  <a:gd name="T28" fmla="*/ 2 w 6"/>
                  <a:gd name="T29" fmla="*/ 3 h 9"/>
                  <a:gd name="T30" fmla="*/ 1 w 6"/>
                  <a:gd name="T31" fmla="*/ 2 h 9"/>
                  <a:gd name="T32" fmla="*/ 1 w 6"/>
                  <a:gd name="T3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2" y="4"/>
                      <a:pt x="2" y="6"/>
                      <a:pt x="2" y="6"/>
                    </a:cubicBezTo>
                    <a:cubicBezTo>
                      <a:pt x="2" y="6"/>
                      <a:pt x="3" y="7"/>
                      <a:pt x="5" y="8"/>
                    </a:cubicBezTo>
                    <a:cubicBezTo>
                      <a:pt x="6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4" y="8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56"/>
              <p:cNvSpPr/>
              <p:nvPr/>
            </p:nvSpPr>
            <p:spPr bwMode="auto">
              <a:xfrm>
                <a:off x="7451725" y="3232150"/>
                <a:ext cx="220663" cy="50800"/>
              </a:xfrm>
              <a:custGeom>
                <a:avLst/>
                <a:gdLst>
                  <a:gd name="T0" fmla="*/ 1 w 13"/>
                  <a:gd name="T1" fmla="*/ 0 h 3"/>
                  <a:gd name="T2" fmla="*/ 12 w 13"/>
                  <a:gd name="T3" fmla="*/ 1 h 3"/>
                  <a:gd name="T4" fmla="*/ 13 w 13"/>
                  <a:gd name="T5" fmla="*/ 2 h 3"/>
                  <a:gd name="T6" fmla="*/ 0 w 13"/>
                  <a:gd name="T7" fmla="*/ 1 h 3"/>
                  <a:gd name="T8" fmla="*/ 1 w 1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0"/>
                    </a:moveTo>
                    <a:cubicBezTo>
                      <a:pt x="5" y="2"/>
                      <a:pt x="10" y="2"/>
                      <a:pt x="12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5" y="3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57"/>
              <p:cNvSpPr/>
              <p:nvPr/>
            </p:nvSpPr>
            <p:spPr bwMode="auto">
              <a:xfrm>
                <a:off x="7654925" y="2909888"/>
                <a:ext cx="50800" cy="288925"/>
              </a:xfrm>
              <a:custGeom>
                <a:avLst/>
                <a:gdLst>
                  <a:gd name="T0" fmla="*/ 0 w 3"/>
                  <a:gd name="T1" fmla="*/ 17 h 17"/>
                  <a:gd name="T2" fmla="*/ 0 w 3"/>
                  <a:gd name="T3" fmla="*/ 13 h 17"/>
                  <a:gd name="T4" fmla="*/ 0 w 3"/>
                  <a:gd name="T5" fmla="*/ 12 h 17"/>
                  <a:gd name="T6" fmla="*/ 3 w 3"/>
                  <a:gd name="T7" fmla="*/ 2 h 17"/>
                  <a:gd name="T8" fmla="*/ 2 w 3"/>
                  <a:gd name="T9" fmla="*/ 1 h 17"/>
                  <a:gd name="T10" fmla="*/ 3 w 3"/>
                  <a:gd name="T11" fmla="*/ 0 h 17"/>
                  <a:gd name="T12" fmla="*/ 2 w 3"/>
                  <a:gd name="T13" fmla="*/ 1 h 17"/>
                  <a:gd name="T14" fmla="*/ 3 w 3"/>
                  <a:gd name="T15" fmla="*/ 2 h 17"/>
                  <a:gd name="T16" fmla="*/ 0 w 3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7">
                    <a:moveTo>
                      <a:pt x="0" y="17"/>
                    </a:moveTo>
                    <a:cubicBezTo>
                      <a:pt x="0" y="15"/>
                      <a:pt x="0" y="14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8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8"/>
                      <a:pt x="1" y="14"/>
                      <a:pt x="0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58"/>
              <p:cNvSpPr/>
              <p:nvPr/>
            </p:nvSpPr>
            <p:spPr bwMode="auto">
              <a:xfrm>
                <a:off x="7062788" y="2927350"/>
                <a:ext cx="33338" cy="68262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1 h 4"/>
                  <a:gd name="T4" fmla="*/ 1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F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59"/>
              <p:cNvSpPr/>
              <p:nvPr/>
            </p:nvSpPr>
            <p:spPr bwMode="auto">
              <a:xfrm>
                <a:off x="7705725" y="3046413"/>
                <a:ext cx="0" cy="33337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60"/>
              <p:cNvSpPr/>
              <p:nvPr/>
            </p:nvSpPr>
            <p:spPr bwMode="auto">
              <a:xfrm>
                <a:off x="7688263" y="2944813"/>
                <a:ext cx="119063" cy="373062"/>
              </a:xfrm>
              <a:custGeom>
                <a:avLst/>
                <a:gdLst>
                  <a:gd name="T0" fmla="*/ 0 w 7"/>
                  <a:gd name="T1" fmla="*/ 21 h 22"/>
                  <a:gd name="T2" fmla="*/ 1 w 7"/>
                  <a:gd name="T3" fmla="*/ 16 h 22"/>
                  <a:gd name="T4" fmla="*/ 1 w 7"/>
                  <a:gd name="T5" fmla="*/ 8 h 22"/>
                  <a:gd name="T6" fmla="*/ 2 w 7"/>
                  <a:gd name="T7" fmla="*/ 14 h 22"/>
                  <a:gd name="T8" fmla="*/ 2 w 7"/>
                  <a:gd name="T9" fmla="*/ 6 h 22"/>
                  <a:gd name="T10" fmla="*/ 2 w 7"/>
                  <a:gd name="T11" fmla="*/ 16 h 22"/>
                  <a:gd name="T12" fmla="*/ 4 w 7"/>
                  <a:gd name="T13" fmla="*/ 10 h 22"/>
                  <a:gd name="T14" fmla="*/ 4 w 7"/>
                  <a:gd name="T15" fmla="*/ 0 h 22"/>
                  <a:gd name="T16" fmla="*/ 5 w 7"/>
                  <a:gd name="T17" fmla="*/ 9 h 22"/>
                  <a:gd name="T18" fmla="*/ 7 w 7"/>
                  <a:gd name="T19" fmla="*/ 7 h 22"/>
                  <a:gd name="T20" fmla="*/ 5 w 7"/>
                  <a:gd name="T21" fmla="*/ 10 h 22"/>
                  <a:gd name="T22" fmla="*/ 5 w 7"/>
                  <a:gd name="T23" fmla="*/ 11 h 22"/>
                  <a:gd name="T24" fmla="*/ 5 w 7"/>
                  <a:gd name="T25" fmla="*/ 12 h 22"/>
                  <a:gd name="T26" fmla="*/ 6 w 7"/>
                  <a:gd name="T27" fmla="*/ 13 h 22"/>
                  <a:gd name="T28" fmla="*/ 4 w 7"/>
                  <a:gd name="T29" fmla="*/ 13 h 22"/>
                  <a:gd name="T30" fmla="*/ 6 w 7"/>
                  <a:gd name="T31" fmla="*/ 13 h 22"/>
                  <a:gd name="T32" fmla="*/ 4 w 7"/>
                  <a:gd name="T33" fmla="*/ 15 h 22"/>
                  <a:gd name="T34" fmla="*/ 1 w 7"/>
                  <a:gd name="T35" fmla="*/ 22 h 22"/>
                  <a:gd name="T36" fmla="*/ 0 w 7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22">
                    <a:moveTo>
                      <a:pt x="0" y="21"/>
                    </a:moveTo>
                    <a:cubicBezTo>
                      <a:pt x="1" y="19"/>
                      <a:pt x="1" y="16"/>
                      <a:pt x="1" y="16"/>
                    </a:cubicBezTo>
                    <a:cubicBezTo>
                      <a:pt x="1" y="13"/>
                      <a:pt x="1" y="10"/>
                      <a:pt x="1" y="8"/>
                    </a:cubicBezTo>
                    <a:cubicBezTo>
                      <a:pt x="1" y="10"/>
                      <a:pt x="2" y="14"/>
                      <a:pt x="2" y="14"/>
                    </a:cubicBezTo>
                    <a:cubicBezTo>
                      <a:pt x="2" y="12"/>
                      <a:pt x="2" y="6"/>
                      <a:pt x="2" y="6"/>
                    </a:cubicBezTo>
                    <a:cubicBezTo>
                      <a:pt x="2" y="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10"/>
                    </a:cubicBezTo>
                    <a:cubicBezTo>
                      <a:pt x="3" y="7"/>
                      <a:pt x="4" y="0"/>
                      <a:pt x="4" y="0"/>
                    </a:cubicBezTo>
                    <a:cubicBezTo>
                      <a:pt x="4" y="0"/>
                      <a:pt x="4" y="8"/>
                      <a:pt x="5" y="9"/>
                    </a:cubicBezTo>
                    <a:cubicBezTo>
                      <a:pt x="6" y="10"/>
                      <a:pt x="7" y="7"/>
                      <a:pt x="7" y="7"/>
                    </a:cubicBezTo>
                    <a:cubicBezTo>
                      <a:pt x="6" y="9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2"/>
                      <a:pt x="6" y="13"/>
                      <a:pt x="6" y="13"/>
                    </a:cubicBezTo>
                    <a:cubicBezTo>
                      <a:pt x="5" y="12"/>
                      <a:pt x="4" y="13"/>
                      <a:pt x="4" y="13"/>
                    </a:cubicBezTo>
                    <a:cubicBezTo>
                      <a:pt x="5" y="12"/>
                      <a:pt x="6" y="13"/>
                      <a:pt x="6" y="13"/>
                    </a:cubicBezTo>
                    <a:cubicBezTo>
                      <a:pt x="5" y="13"/>
                      <a:pt x="4" y="14"/>
                      <a:pt x="4" y="15"/>
                    </a:cubicBezTo>
                    <a:cubicBezTo>
                      <a:pt x="3" y="15"/>
                      <a:pt x="2" y="20"/>
                      <a:pt x="1" y="22"/>
                    </a:cubicBezTo>
                    <a:cubicBezTo>
                      <a:pt x="1" y="22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61"/>
              <p:cNvSpPr/>
              <p:nvPr/>
            </p:nvSpPr>
            <p:spPr bwMode="auto">
              <a:xfrm>
                <a:off x="7062788" y="2859088"/>
                <a:ext cx="490538" cy="560387"/>
              </a:xfrm>
              <a:custGeom>
                <a:avLst/>
                <a:gdLst>
                  <a:gd name="T0" fmla="*/ 29 w 29"/>
                  <a:gd name="T1" fmla="*/ 1 h 33"/>
                  <a:gd name="T2" fmla="*/ 28 w 29"/>
                  <a:gd name="T3" fmla="*/ 14 h 33"/>
                  <a:gd name="T4" fmla="*/ 18 w 29"/>
                  <a:gd name="T5" fmla="*/ 33 h 33"/>
                  <a:gd name="T6" fmla="*/ 17 w 29"/>
                  <a:gd name="T7" fmla="*/ 32 h 33"/>
                  <a:gd name="T8" fmla="*/ 19 w 29"/>
                  <a:gd name="T9" fmla="*/ 16 h 33"/>
                  <a:gd name="T10" fmla="*/ 20 w 29"/>
                  <a:gd name="T11" fmla="*/ 10 h 33"/>
                  <a:gd name="T12" fmla="*/ 15 w 29"/>
                  <a:gd name="T13" fmla="*/ 10 h 33"/>
                  <a:gd name="T14" fmla="*/ 14 w 29"/>
                  <a:gd name="T15" fmla="*/ 11 h 33"/>
                  <a:gd name="T16" fmla="*/ 8 w 29"/>
                  <a:gd name="T17" fmla="*/ 10 h 33"/>
                  <a:gd name="T18" fmla="*/ 0 w 29"/>
                  <a:gd name="T19" fmla="*/ 8 h 33"/>
                  <a:gd name="T20" fmla="*/ 1 w 29"/>
                  <a:gd name="T21" fmla="*/ 4 h 33"/>
                  <a:gd name="T22" fmla="*/ 13 w 29"/>
                  <a:gd name="T23" fmla="*/ 5 h 33"/>
                  <a:gd name="T24" fmla="*/ 17 w 29"/>
                  <a:gd name="T25" fmla="*/ 5 h 33"/>
                  <a:gd name="T26" fmla="*/ 19 w 29"/>
                  <a:gd name="T27" fmla="*/ 5 h 33"/>
                  <a:gd name="T28" fmla="*/ 19 w 29"/>
                  <a:gd name="T29" fmla="*/ 4 h 33"/>
                  <a:gd name="T30" fmla="*/ 21 w 29"/>
                  <a:gd name="T31" fmla="*/ 4 h 33"/>
                  <a:gd name="T32" fmla="*/ 21 w 29"/>
                  <a:gd name="T33" fmla="*/ 1 h 33"/>
                  <a:gd name="T34" fmla="*/ 25 w 29"/>
                  <a:gd name="T35" fmla="*/ 1 h 33"/>
                  <a:gd name="T36" fmla="*/ 28 w 29"/>
                  <a:gd name="T37" fmla="*/ 0 h 33"/>
                  <a:gd name="T38" fmla="*/ 29 w 29"/>
                  <a:gd name="T3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33">
                    <a:moveTo>
                      <a:pt x="29" y="1"/>
                    </a:moveTo>
                    <a:cubicBezTo>
                      <a:pt x="29" y="1"/>
                      <a:pt x="29" y="10"/>
                      <a:pt x="28" y="14"/>
                    </a:cubicBezTo>
                    <a:cubicBezTo>
                      <a:pt x="28" y="14"/>
                      <a:pt x="24" y="31"/>
                      <a:pt x="18" y="33"/>
                    </a:cubicBezTo>
                    <a:cubicBezTo>
                      <a:pt x="18" y="33"/>
                      <a:pt x="17" y="32"/>
                      <a:pt x="17" y="32"/>
                    </a:cubicBezTo>
                    <a:cubicBezTo>
                      <a:pt x="16" y="31"/>
                      <a:pt x="19" y="17"/>
                      <a:pt x="19" y="16"/>
                    </a:cubicBezTo>
                    <a:cubicBezTo>
                      <a:pt x="19" y="15"/>
                      <a:pt x="20" y="10"/>
                      <a:pt x="20" y="10"/>
                    </a:cubicBezTo>
                    <a:cubicBezTo>
                      <a:pt x="20" y="10"/>
                      <a:pt x="16" y="10"/>
                      <a:pt x="15" y="10"/>
                    </a:cubicBezTo>
                    <a:cubicBezTo>
                      <a:pt x="15" y="10"/>
                      <a:pt x="15" y="11"/>
                      <a:pt x="14" y="11"/>
                    </a:cubicBezTo>
                    <a:cubicBezTo>
                      <a:pt x="13" y="11"/>
                      <a:pt x="9" y="10"/>
                      <a:pt x="8" y="10"/>
                    </a:cubicBezTo>
                    <a:cubicBezTo>
                      <a:pt x="7" y="10"/>
                      <a:pt x="1" y="9"/>
                      <a:pt x="0" y="8"/>
                    </a:cubicBezTo>
                    <a:cubicBezTo>
                      <a:pt x="0" y="8"/>
                      <a:pt x="1" y="5"/>
                      <a:pt x="1" y="4"/>
                    </a:cubicBezTo>
                    <a:cubicBezTo>
                      <a:pt x="1" y="4"/>
                      <a:pt x="11" y="5"/>
                      <a:pt x="13" y="5"/>
                    </a:cubicBezTo>
                    <a:cubicBezTo>
                      <a:pt x="13" y="5"/>
                      <a:pt x="17" y="5"/>
                      <a:pt x="17" y="5"/>
                    </a:cubicBezTo>
                    <a:cubicBezTo>
                      <a:pt x="17" y="4"/>
                      <a:pt x="19" y="5"/>
                      <a:pt x="19" y="5"/>
                    </a:cubicBezTo>
                    <a:cubicBezTo>
                      <a:pt x="19" y="5"/>
                      <a:pt x="19" y="4"/>
                      <a:pt x="19" y="4"/>
                    </a:cubicBezTo>
                    <a:cubicBezTo>
                      <a:pt x="20" y="4"/>
                      <a:pt x="21" y="4"/>
                      <a:pt x="21" y="4"/>
                    </a:cubicBezTo>
                    <a:cubicBezTo>
                      <a:pt x="21" y="4"/>
                      <a:pt x="20" y="2"/>
                      <a:pt x="21" y="1"/>
                    </a:cubicBezTo>
                    <a:cubicBezTo>
                      <a:pt x="23" y="1"/>
                      <a:pt x="25" y="1"/>
                      <a:pt x="25" y="1"/>
                    </a:cubicBezTo>
                    <a:cubicBezTo>
                      <a:pt x="26" y="1"/>
                      <a:pt x="28" y="0"/>
                      <a:pt x="28" y="0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62"/>
              <p:cNvSpPr/>
              <p:nvPr/>
            </p:nvSpPr>
            <p:spPr bwMode="auto">
              <a:xfrm>
                <a:off x="7078663" y="2876550"/>
                <a:ext cx="474663" cy="508000"/>
              </a:xfrm>
              <a:custGeom>
                <a:avLst/>
                <a:gdLst>
                  <a:gd name="T0" fmla="*/ 1 w 28"/>
                  <a:gd name="T1" fmla="*/ 4 h 30"/>
                  <a:gd name="T2" fmla="*/ 11 w 28"/>
                  <a:gd name="T3" fmla="*/ 5 h 30"/>
                  <a:gd name="T4" fmla="*/ 16 w 28"/>
                  <a:gd name="T5" fmla="*/ 7 h 30"/>
                  <a:gd name="T6" fmla="*/ 13 w 28"/>
                  <a:gd name="T7" fmla="*/ 5 h 30"/>
                  <a:gd name="T8" fmla="*/ 17 w 28"/>
                  <a:gd name="T9" fmla="*/ 7 h 30"/>
                  <a:gd name="T10" fmla="*/ 15 w 28"/>
                  <a:gd name="T11" fmla="*/ 5 h 30"/>
                  <a:gd name="T12" fmla="*/ 18 w 28"/>
                  <a:gd name="T13" fmla="*/ 7 h 30"/>
                  <a:gd name="T14" fmla="*/ 17 w 28"/>
                  <a:gd name="T15" fmla="*/ 5 h 30"/>
                  <a:gd name="T16" fmla="*/ 17 w 28"/>
                  <a:gd name="T17" fmla="*/ 4 h 30"/>
                  <a:gd name="T18" fmla="*/ 18 w 28"/>
                  <a:gd name="T19" fmla="*/ 4 h 30"/>
                  <a:gd name="T20" fmla="*/ 19 w 28"/>
                  <a:gd name="T21" fmla="*/ 6 h 30"/>
                  <a:gd name="T22" fmla="*/ 19 w 28"/>
                  <a:gd name="T23" fmla="*/ 4 h 30"/>
                  <a:gd name="T24" fmla="*/ 20 w 28"/>
                  <a:gd name="T25" fmla="*/ 5 h 30"/>
                  <a:gd name="T26" fmla="*/ 20 w 28"/>
                  <a:gd name="T27" fmla="*/ 5 h 30"/>
                  <a:gd name="T28" fmla="*/ 20 w 28"/>
                  <a:gd name="T29" fmla="*/ 1 h 30"/>
                  <a:gd name="T30" fmla="*/ 20 w 28"/>
                  <a:gd name="T31" fmla="*/ 0 h 30"/>
                  <a:gd name="T32" fmla="*/ 22 w 28"/>
                  <a:gd name="T33" fmla="*/ 0 h 30"/>
                  <a:gd name="T34" fmla="*/ 22 w 28"/>
                  <a:gd name="T35" fmla="*/ 0 h 30"/>
                  <a:gd name="T36" fmla="*/ 24 w 28"/>
                  <a:gd name="T37" fmla="*/ 0 h 30"/>
                  <a:gd name="T38" fmla="*/ 23 w 28"/>
                  <a:gd name="T39" fmla="*/ 2 h 30"/>
                  <a:gd name="T40" fmla="*/ 27 w 28"/>
                  <a:gd name="T41" fmla="*/ 0 h 30"/>
                  <a:gd name="T42" fmla="*/ 28 w 28"/>
                  <a:gd name="T43" fmla="*/ 0 h 30"/>
                  <a:gd name="T44" fmla="*/ 28 w 28"/>
                  <a:gd name="T45" fmla="*/ 1 h 30"/>
                  <a:gd name="T46" fmla="*/ 26 w 28"/>
                  <a:gd name="T47" fmla="*/ 2 h 30"/>
                  <a:gd name="T48" fmla="*/ 27 w 28"/>
                  <a:gd name="T49" fmla="*/ 8 h 30"/>
                  <a:gd name="T50" fmla="*/ 27 w 28"/>
                  <a:gd name="T51" fmla="*/ 12 h 30"/>
                  <a:gd name="T52" fmla="*/ 27 w 28"/>
                  <a:gd name="T53" fmla="*/ 13 h 30"/>
                  <a:gd name="T54" fmla="*/ 26 w 28"/>
                  <a:gd name="T55" fmla="*/ 15 h 30"/>
                  <a:gd name="T56" fmla="*/ 25 w 28"/>
                  <a:gd name="T57" fmla="*/ 8 h 30"/>
                  <a:gd name="T58" fmla="*/ 25 w 28"/>
                  <a:gd name="T59" fmla="*/ 3 h 30"/>
                  <a:gd name="T60" fmla="*/ 25 w 28"/>
                  <a:gd name="T61" fmla="*/ 9 h 30"/>
                  <a:gd name="T62" fmla="*/ 25 w 28"/>
                  <a:gd name="T63" fmla="*/ 15 h 30"/>
                  <a:gd name="T64" fmla="*/ 20 w 28"/>
                  <a:gd name="T65" fmla="*/ 27 h 30"/>
                  <a:gd name="T66" fmla="*/ 17 w 28"/>
                  <a:gd name="T67" fmla="*/ 30 h 30"/>
                  <a:gd name="T68" fmla="*/ 19 w 28"/>
                  <a:gd name="T69" fmla="*/ 19 h 30"/>
                  <a:gd name="T70" fmla="*/ 19 w 28"/>
                  <a:gd name="T71" fmla="*/ 8 h 30"/>
                  <a:gd name="T72" fmla="*/ 15 w 28"/>
                  <a:gd name="T73" fmla="*/ 8 h 30"/>
                  <a:gd name="T74" fmla="*/ 12 w 28"/>
                  <a:gd name="T75" fmla="*/ 8 h 30"/>
                  <a:gd name="T76" fmla="*/ 13 w 28"/>
                  <a:gd name="T77" fmla="*/ 8 h 30"/>
                  <a:gd name="T78" fmla="*/ 9 w 28"/>
                  <a:gd name="T79" fmla="*/ 8 h 30"/>
                  <a:gd name="T80" fmla="*/ 0 w 28"/>
                  <a:gd name="T81" fmla="*/ 7 h 30"/>
                  <a:gd name="T82" fmla="*/ 1 w 28"/>
                  <a:gd name="T83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" h="30">
                    <a:moveTo>
                      <a:pt x="1" y="4"/>
                    </a:moveTo>
                    <a:cubicBezTo>
                      <a:pt x="2" y="3"/>
                      <a:pt x="11" y="5"/>
                      <a:pt x="11" y="5"/>
                    </a:cubicBezTo>
                    <a:cubicBezTo>
                      <a:pt x="11" y="5"/>
                      <a:pt x="15" y="8"/>
                      <a:pt x="16" y="7"/>
                    </a:cubicBezTo>
                    <a:cubicBezTo>
                      <a:pt x="16" y="7"/>
                      <a:pt x="13" y="6"/>
                      <a:pt x="13" y="5"/>
                    </a:cubicBezTo>
                    <a:cubicBezTo>
                      <a:pt x="14" y="4"/>
                      <a:pt x="17" y="7"/>
                      <a:pt x="17" y="7"/>
                    </a:cubicBezTo>
                    <a:cubicBezTo>
                      <a:pt x="17" y="7"/>
                      <a:pt x="16" y="5"/>
                      <a:pt x="15" y="5"/>
                    </a:cubicBezTo>
                    <a:cubicBezTo>
                      <a:pt x="15" y="5"/>
                      <a:pt x="17" y="4"/>
                      <a:pt x="18" y="7"/>
                    </a:cubicBezTo>
                    <a:cubicBezTo>
                      <a:pt x="18" y="7"/>
                      <a:pt x="18" y="6"/>
                      <a:pt x="17" y="5"/>
                    </a:cubicBezTo>
                    <a:cubicBezTo>
                      <a:pt x="17" y="5"/>
                      <a:pt x="17" y="4"/>
                      <a:pt x="17" y="4"/>
                    </a:cubicBezTo>
                    <a:cubicBezTo>
                      <a:pt x="16" y="4"/>
                      <a:pt x="17" y="4"/>
                      <a:pt x="18" y="4"/>
                    </a:cubicBezTo>
                    <a:cubicBezTo>
                      <a:pt x="19" y="5"/>
                      <a:pt x="19" y="6"/>
                      <a:pt x="19" y="6"/>
                    </a:cubicBezTo>
                    <a:cubicBezTo>
                      <a:pt x="19" y="6"/>
                      <a:pt x="19" y="4"/>
                      <a:pt x="19" y="4"/>
                    </a:cubicBezTo>
                    <a:cubicBezTo>
                      <a:pt x="19" y="4"/>
                      <a:pt x="20" y="3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8"/>
                      <a:pt x="22" y="2"/>
                      <a:pt x="20" y="1"/>
                    </a:cubicBezTo>
                    <a:cubicBezTo>
                      <a:pt x="20" y="1"/>
                      <a:pt x="20" y="1"/>
                      <a:pt x="20" y="0"/>
                    </a:cubicBezTo>
                    <a:cubicBezTo>
                      <a:pt x="21" y="0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4" y="0"/>
                      <a:pt x="24" y="0"/>
                    </a:cubicBezTo>
                    <a:cubicBezTo>
                      <a:pt x="24" y="0"/>
                      <a:pt x="23" y="2"/>
                      <a:pt x="23" y="2"/>
                    </a:cubicBezTo>
                    <a:cubicBezTo>
                      <a:pt x="23" y="2"/>
                      <a:pt x="26" y="1"/>
                      <a:pt x="2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1"/>
                    </a:cubicBezTo>
                    <a:cubicBezTo>
                      <a:pt x="27" y="1"/>
                      <a:pt x="26" y="2"/>
                      <a:pt x="26" y="2"/>
                    </a:cubicBezTo>
                    <a:cubicBezTo>
                      <a:pt x="25" y="2"/>
                      <a:pt x="27" y="4"/>
                      <a:pt x="27" y="8"/>
                    </a:cubicBezTo>
                    <a:cubicBezTo>
                      <a:pt x="27" y="9"/>
                      <a:pt x="27" y="11"/>
                      <a:pt x="27" y="12"/>
                    </a:cubicBezTo>
                    <a:cubicBezTo>
                      <a:pt x="27" y="12"/>
                      <a:pt x="27" y="13"/>
                      <a:pt x="27" y="13"/>
                    </a:cubicBezTo>
                    <a:cubicBezTo>
                      <a:pt x="27" y="13"/>
                      <a:pt x="27" y="14"/>
                      <a:pt x="26" y="15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5"/>
                      <a:pt x="25" y="15"/>
                    </a:cubicBezTo>
                    <a:cubicBezTo>
                      <a:pt x="24" y="16"/>
                      <a:pt x="20" y="27"/>
                      <a:pt x="20" y="27"/>
                    </a:cubicBezTo>
                    <a:cubicBezTo>
                      <a:pt x="20" y="27"/>
                      <a:pt x="17" y="30"/>
                      <a:pt x="17" y="30"/>
                    </a:cubicBezTo>
                    <a:cubicBezTo>
                      <a:pt x="17" y="30"/>
                      <a:pt x="19" y="19"/>
                      <a:pt x="19" y="19"/>
                    </a:cubicBezTo>
                    <a:cubicBezTo>
                      <a:pt x="19" y="18"/>
                      <a:pt x="19" y="8"/>
                      <a:pt x="19" y="8"/>
                    </a:cubicBezTo>
                    <a:cubicBezTo>
                      <a:pt x="19" y="8"/>
                      <a:pt x="16" y="8"/>
                      <a:pt x="15" y="8"/>
                    </a:cubicBezTo>
                    <a:cubicBezTo>
                      <a:pt x="15" y="8"/>
                      <a:pt x="13" y="8"/>
                      <a:pt x="12" y="8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2" y="9"/>
                      <a:pt x="10" y="8"/>
                      <a:pt x="9" y="8"/>
                    </a:cubicBezTo>
                    <a:cubicBezTo>
                      <a:pt x="8" y="8"/>
                      <a:pt x="0" y="7"/>
                      <a:pt x="0" y="7"/>
                    </a:cubicBezTo>
                    <a:cubicBezTo>
                      <a:pt x="0" y="7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63"/>
              <p:cNvSpPr/>
              <p:nvPr/>
            </p:nvSpPr>
            <p:spPr bwMode="auto">
              <a:xfrm>
                <a:off x="7434263" y="3876675"/>
                <a:ext cx="152400" cy="169862"/>
              </a:xfrm>
              <a:custGeom>
                <a:avLst/>
                <a:gdLst>
                  <a:gd name="T0" fmla="*/ 4 w 9"/>
                  <a:gd name="T1" fmla="*/ 2 h 10"/>
                  <a:gd name="T2" fmla="*/ 6 w 9"/>
                  <a:gd name="T3" fmla="*/ 5 h 10"/>
                  <a:gd name="T4" fmla="*/ 8 w 9"/>
                  <a:gd name="T5" fmla="*/ 9 h 10"/>
                  <a:gd name="T6" fmla="*/ 4 w 9"/>
                  <a:gd name="T7" fmla="*/ 9 h 10"/>
                  <a:gd name="T8" fmla="*/ 2 w 9"/>
                  <a:gd name="T9" fmla="*/ 7 h 10"/>
                  <a:gd name="T10" fmla="*/ 0 w 9"/>
                  <a:gd name="T11" fmla="*/ 5 h 10"/>
                  <a:gd name="T12" fmla="*/ 0 w 9"/>
                  <a:gd name="T13" fmla="*/ 2 h 10"/>
                  <a:gd name="T14" fmla="*/ 4 w 9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4" y="2"/>
                    </a:moveTo>
                    <a:cubicBezTo>
                      <a:pt x="4" y="2"/>
                      <a:pt x="5" y="4"/>
                      <a:pt x="6" y="5"/>
                    </a:cubicBezTo>
                    <a:cubicBezTo>
                      <a:pt x="6" y="5"/>
                      <a:pt x="9" y="8"/>
                      <a:pt x="8" y="9"/>
                    </a:cubicBezTo>
                    <a:cubicBezTo>
                      <a:pt x="8" y="9"/>
                      <a:pt x="6" y="10"/>
                      <a:pt x="4" y="9"/>
                    </a:cubicBezTo>
                    <a:cubicBezTo>
                      <a:pt x="2" y="8"/>
                      <a:pt x="3" y="7"/>
                      <a:pt x="2" y="7"/>
                    </a:cubicBezTo>
                    <a:cubicBezTo>
                      <a:pt x="2" y="7"/>
                      <a:pt x="0" y="6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64"/>
              <p:cNvSpPr/>
              <p:nvPr/>
            </p:nvSpPr>
            <p:spPr bwMode="auto">
              <a:xfrm>
                <a:off x="7535863" y="3876675"/>
                <a:ext cx="101600" cy="134937"/>
              </a:xfrm>
              <a:custGeom>
                <a:avLst/>
                <a:gdLst>
                  <a:gd name="T0" fmla="*/ 4 w 6"/>
                  <a:gd name="T1" fmla="*/ 1 h 8"/>
                  <a:gd name="T2" fmla="*/ 5 w 6"/>
                  <a:gd name="T3" fmla="*/ 4 h 8"/>
                  <a:gd name="T4" fmla="*/ 5 w 6"/>
                  <a:gd name="T5" fmla="*/ 7 h 8"/>
                  <a:gd name="T6" fmla="*/ 1 w 6"/>
                  <a:gd name="T7" fmla="*/ 7 h 8"/>
                  <a:gd name="T8" fmla="*/ 1 w 6"/>
                  <a:gd name="T9" fmla="*/ 4 h 8"/>
                  <a:gd name="T10" fmla="*/ 1 w 6"/>
                  <a:gd name="T11" fmla="*/ 0 h 8"/>
                  <a:gd name="T12" fmla="*/ 4 w 6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4" y="1"/>
                    </a:moveTo>
                    <a:cubicBezTo>
                      <a:pt x="4" y="1"/>
                      <a:pt x="4" y="3"/>
                      <a:pt x="5" y="4"/>
                    </a:cubicBezTo>
                    <a:cubicBezTo>
                      <a:pt x="5" y="4"/>
                      <a:pt x="6" y="7"/>
                      <a:pt x="5" y="7"/>
                    </a:cubicBezTo>
                    <a:cubicBezTo>
                      <a:pt x="5" y="7"/>
                      <a:pt x="1" y="8"/>
                      <a:pt x="1" y="7"/>
                    </a:cubicBezTo>
                    <a:cubicBezTo>
                      <a:pt x="0" y="6"/>
                      <a:pt x="1" y="4"/>
                      <a:pt x="1" y="4"/>
                    </a:cubicBezTo>
                    <a:cubicBezTo>
                      <a:pt x="1" y="4"/>
                      <a:pt x="1" y="1"/>
                      <a:pt x="1" y="0"/>
                    </a:cubicBezTo>
                    <a:cubicBezTo>
                      <a:pt x="1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65"/>
              <p:cNvSpPr/>
              <p:nvPr/>
            </p:nvSpPr>
            <p:spPr bwMode="auto">
              <a:xfrm>
                <a:off x="7535863" y="3317875"/>
                <a:ext cx="203200" cy="525462"/>
              </a:xfrm>
              <a:custGeom>
                <a:avLst/>
                <a:gdLst>
                  <a:gd name="T0" fmla="*/ 3 w 12"/>
                  <a:gd name="T1" fmla="*/ 19 h 31"/>
                  <a:gd name="T2" fmla="*/ 3 w 12"/>
                  <a:gd name="T3" fmla="*/ 13 h 31"/>
                  <a:gd name="T4" fmla="*/ 5 w 12"/>
                  <a:gd name="T5" fmla="*/ 18 h 31"/>
                  <a:gd name="T6" fmla="*/ 5 w 12"/>
                  <a:gd name="T7" fmla="*/ 12 h 31"/>
                  <a:gd name="T8" fmla="*/ 8 w 12"/>
                  <a:gd name="T9" fmla="*/ 8 h 31"/>
                  <a:gd name="T10" fmla="*/ 10 w 12"/>
                  <a:gd name="T11" fmla="*/ 2 h 31"/>
                  <a:gd name="T12" fmla="*/ 10 w 12"/>
                  <a:gd name="T13" fmla="*/ 0 h 31"/>
                  <a:gd name="T14" fmla="*/ 10 w 12"/>
                  <a:gd name="T15" fmla="*/ 0 h 31"/>
                  <a:gd name="T16" fmla="*/ 11 w 12"/>
                  <a:gd name="T17" fmla="*/ 2 h 31"/>
                  <a:gd name="T18" fmla="*/ 11 w 12"/>
                  <a:gd name="T19" fmla="*/ 4 h 31"/>
                  <a:gd name="T20" fmla="*/ 7 w 12"/>
                  <a:gd name="T21" fmla="*/ 14 h 31"/>
                  <a:gd name="T22" fmla="*/ 3 w 12"/>
                  <a:gd name="T23" fmla="*/ 28 h 31"/>
                  <a:gd name="T24" fmla="*/ 1 w 12"/>
                  <a:gd name="T25" fmla="*/ 31 h 31"/>
                  <a:gd name="T26" fmla="*/ 3 w 12"/>
                  <a:gd name="T27" fmla="*/ 27 h 31"/>
                  <a:gd name="T28" fmla="*/ 1 w 12"/>
                  <a:gd name="T29" fmla="*/ 29 h 31"/>
                  <a:gd name="T30" fmla="*/ 2 w 12"/>
                  <a:gd name="T31" fmla="*/ 25 h 31"/>
                  <a:gd name="T32" fmla="*/ 3 w 12"/>
                  <a:gd name="T33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31">
                    <a:moveTo>
                      <a:pt x="3" y="19"/>
                    </a:moveTo>
                    <a:cubicBezTo>
                      <a:pt x="3" y="18"/>
                      <a:pt x="3" y="13"/>
                      <a:pt x="3" y="13"/>
                    </a:cubicBezTo>
                    <a:cubicBezTo>
                      <a:pt x="3" y="13"/>
                      <a:pt x="3" y="18"/>
                      <a:pt x="5" y="18"/>
                    </a:cubicBezTo>
                    <a:cubicBezTo>
                      <a:pt x="6" y="18"/>
                      <a:pt x="5" y="13"/>
                      <a:pt x="5" y="12"/>
                    </a:cubicBezTo>
                    <a:cubicBezTo>
                      <a:pt x="5" y="11"/>
                      <a:pt x="8" y="8"/>
                      <a:pt x="8" y="8"/>
                    </a:cubicBezTo>
                    <a:cubicBezTo>
                      <a:pt x="9" y="7"/>
                      <a:pt x="10" y="3"/>
                      <a:pt x="10" y="2"/>
                    </a:cubicBezTo>
                    <a:cubicBezTo>
                      <a:pt x="9" y="2"/>
                      <a:pt x="10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1"/>
                      <a:pt x="11" y="2"/>
                    </a:cubicBezTo>
                    <a:cubicBezTo>
                      <a:pt x="11" y="2"/>
                      <a:pt x="12" y="3"/>
                      <a:pt x="11" y="4"/>
                    </a:cubicBezTo>
                    <a:cubicBezTo>
                      <a:pt x="10" y="4"/>
                      <a:pt x="8" y="12"/>
                      <a:pt x="7" y="14"/>
                    </a:cubicBezTo>
                    <a:cubicBezTo>
                      <a:pt x="7" y="17"/>
                      <a:pt x="3" y="28"/>
                      <a:pt x="3" y="28"/>
                    </a:cubicBezTo>
                    <a:cubicBezTo>
                      <a:pt x="2" y="30"/>
                      <a:pt x="1" y="31"/>
                      <a:pt x="1" y="31"/>
                    </a:cubicBezTo>
                    <a:cubicBezTo>
                      <a:pt x="2" y="30"/>
                      <a:pt x="3" y="27"/>
                      <a:pt x="3" y="27"/>
                    </a:cubicBezTo>
                    <a:cubicBezTo>
                      <a:pt x="2" y="27"/>
                      <a:pt x="1" y="29"/>
                      <a:pt x="1" y="29"/>
                    </a:cubicBezTo>
                    <a:cubicBezTo>
                      <a:pt x="0" y="28"/>
                      <a:pt x="1" y="25"/>
                      <a:pt x="2" y="25"/>
                    </a:cubicBezTo>
                    <a:cubicBezTo>
                      <a:pt x="2" y="24"/>
                      <a:pt x="4" y="20"/>
                      <a:pt x="3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66"/>
              <p:cNvSpPr/>
              <p:nvPr/>
            </p:nvSpPr>
            <p:spPr bwMode="auto">
              <a:xfrm>
                <a:off x="7570788" y="2876550"/>
                <a:ext cx="66675" cy="339725"/>
              </a:xfrm>
              <a:custGeom>
                <a:avLst/>
                <a:gdLst>
                  <a:gd name="T0" fmla="*/ 4 w 4"/>
                  <a:gd name="T1" fmla="*/ 18 h 20"/>
                  <a:gd name="T2" fmla="*/ 2 w 4"/>
                  <a:gd name="T3" fmla="*/ 20 h 20"/>
                  <a:gd name="T4" fmla="*/ 0 w 4"/>
                  <a:gd name="T5" fmla="*/ 18 h 20"/>
                  <a:gd name="T6" fmla="*/ 0 w 4"/>
                  <a:gd name="T7" fmla="*/ 5 h 20"/>
                  <a:gd name="T8" fmla="*/ 1 w 4"/>
                  <a:gd name="T9" fmla="*/ 3 h 20"/>
                  <a:gd name="T10" fmla="*/ 1 w 4"/>
                  <a:gd name="T11" fmla="*/ 2 h 20"/>
                  <a:gd name="T12" fmla="*/ 2 w 4"/>
                  <a:gd name="T13" fmla="*/ 1 h 20"/>
                  <a:gd name="T14" fmla="*/ 3 w 4"/>
                  <a:gd name="T15" fmla="*/ 3 h 20"/>
                  <a:gd name="T16" fmla="*/ 4 w 4"/>
                  <a:gd name="T17" fmla="*/ 4 h 20"/>
                  <a:gd name="T18" fmla="*/ 4 w 4"/>
                  <a:gd name="T1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0">
                    <a:moveTo>
                      <a:pt x="4" y="18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5"/>
                      <a:pt x="0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2" y="1"/>
                    </a:cubicBezTo>
                    <a:cubicBezTo>
                      <a:pt x="3" y="1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67"/>
              <p:cNvSpPr/>
              <p:nvPr/>
            </p:nvSpPr>
            <p:spPr bwMode="auto">
              <a:xfrm>
                <a:off x="6994525" y="2876550"/>
                <a:ext cx="33338" cy="33337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1 h 2"/>
                  <a:gd name="T4" fmla="*/ 1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68"/>
              <p:cNvSpPr/>
              <p:nvPr/>
            </p:nvSpPr>
            <p:spPr bwMode="auto">
              <a:xfrm>
                <a:off x="6994525" y="2843213"/>
                <a:ext cx="33338" cy="33337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1 w 2"/>
                  <a:gd name="T7" fmla="*/ 1 h 2"/>
                  <a:gd name="T8" fmla="*/ 2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01" name="组合 500"/>
          <p:cNvGrpSpPr/>
          <p:nvPr/>
        </p:nvGrpSpPr>
        <p:grpSpPr>
          <a:xfrm rot="1889584">
            <a:off x="6453256" y="3837568"/>
            <a:ext cx="978473" cy="978473"/>
            <a:chOff x="3303065" y="2299580"/>
            <a:chExt cx="872242" cy="872242"/>
          </a:xfrm>
        </p:grpSpPr>
        <p:grpSp>
          <p:nvGrpSpPr>
            <p:cNvPr id="502" name="组合 501"/>
            <p:cNvGrpSpPr/>
            <p:nvPr/>
          </p:nvGrpSpPr>
          <p:grpSpPr>
            <a:xfrm>
              <a:off x="3303065" y="2564061"/>
              <a:ext cx="872242" cy="360040"/>
              <a:chOff x="3303065" y="2564061"/>
              <a:chExt cx="872242" cy="360040"/>
            </a:xfrm>
          </p:grpSpPr>
          <p:sp>
            <p:nvSpPr>
              <p:cNvPr id="504" name="椭圆 503"/>
              <p:cNvSpPr/>
              <p:nvPr/>
            </p:nvSpPr>
            <p:spPr bwMode="auto">
              <a:xfrm>
                <a:off x="3558450" y="2564061"/>
                <a:ext cx="360040" cy="3600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05" name="椭圆 504"/>
              <p:cNvSpPr/>
              <p:nvPr/>
            </p:nvSpPr>
            <p:spPr bwMode="auto">
              <a:xfrm>
                <a:off x="3303065" y="2746060"/>
                <a:ext cx="872242" cy="21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03" name="椭圆 502"/>
            <p:cNvSpPr/>
            <p:nvPr/>
          </p:nvSpPr>
          <p:spPr bwMode="auto">
            <a:xfrm rot="5400000">
              <a:off x="3302349" y="2724901"/>
              <a:ext cx="872242" cy="216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61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81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08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判断题</a:t>
              </a:r>
            </a:p>
          </p:txBody>
        </p:sp>
        <p:sp>
          <p:nvSpPr>
            <p:cNvPr id="109" name="矩形 108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792543" y="1109468"/>
            <a:ext cx="11145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E-Study</a:t>
            </a:r>
            <a:r>
              <a:rPr lang="zh-CN" alt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支持导入的文档格式有</a:t>
            </a:r>
            <a:r>
              <a:rPr lang="en-US" altLang="zh-C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pdf</a:t>
            </a:r>
            <a:r>
              <a:rPr lang="zh-CN" alt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、</a:t>
            </a:r>
            <a:r>
              <a:rPr lang="en-US" altLang="zh-CN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caj</a:t>
            </a:r>
            <a:r>
              <a:rPr lang="zh-CN" alt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以及视频。</a:t>
            </a:r>
            <a:endParaRPr lang="en-US" altLang="zh-CN" sz="3200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9087142" y="1151267"/>
            <a:ext cx="1013461" cy="584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300"/>
                                            <p:tgtEl>
                                              <p:spTgt spid="4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400"/>
                                            <p:tgtEl>
                                              <p:spTgt spid="5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4" grpId="0" animBg="1"/>
          <p:bldP spid="1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300"/>
                                            <p:tgtEl>
                                              <p:spTgt spid="4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400"/>
                                            <p:tgtEl>
                                              <p:spTgt spid="5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4" grpId="0" animBg="1"/>
          <p:bldP spid="110" grpId="0"/>
        </p:bldLst>
      </p:timing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2706753" y="2228653"/>
            <a:ext cx="3168352" cy="2700075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3226322" y="2475859"/>
            <a:ext cx="230864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0" dirty="0">
                <a:solidFill>
                  <a:schemeClr val="accent5"/>
                </a:solidFill>
                <a:latin typeface="Impact" panose="020B0806030902050204" pitchFamily="34" charset="0"/>
              </a:rPr>
              <a:t>04</a:t>
            </a:r>
            <a:endParaRPr lang="zh-CN" altLang="en-US" sz="16000" dirty="0">
              <a:solidFill>
                <a:schemeClr val="accent5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4967" y="2930168"/>
            <a:ext cx="5798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移动知网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——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全球学术快报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536918" y="3768520"/>
            <a:ext cx="411147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6095996" y="3894511"/>
            <a:ext cx="1236066" cy="379656"/>
            <a:chOff x="1694389" y="3210530"/>
            <a:chExt cx="927051" cy="284742"/>
          </a:xfrm>
        </p:grpSpPr>
        <p:sp>
          <p:nvSpPr>
            <p:cNvPr id="14" name="矩形 1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6397" y="3210530"/>
              <a:ext cx="85504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关联账号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64595" y="3894511"/>
            <a:ext cx="1236067" cy="379656"/>
            <a:chOff x="1694389" y="3537387"/>
            <a:chExt cx="927050" cy="284742"/>
          </a:xfrm>
        </p:grpSpPr>
        <p:sp>
          <p:nvSpPr>
            <p:cNvPr id="17" name="矩形 16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397" y="3537387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首页展示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096001" y="4374564"/>
            <a:ext cx="1236067" cy="379656"/>
            <a:chOff x="1694389" y="3875941"/>
            <a:chExt cx="927050" cy="284742"/>
          </a:xfrm>
        </p:grpSpPr>
        <p:sp>
          <p:nvSpPr>
            <p:cNvPr id="20" name="矩形 19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6397" y="3875941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定制情报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964595" y="4374564"/>
            <a:ext cx="1236067" cy="379656"/>
            <a:chOff x="1694389" y="4211992"/>
            <a:chExt cx="927050" cy="284742"/>
          </a:xfrm>
        </p:grpSpPr>
        <p:sp>
          <p:nvSpPr>
            <p:cNvPr id="23" name="矩形 22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6397" y="4211992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5" dirty="0">
                  <a:solidFill>
                    <a:schemeClr val="tx1">
                      <a:lumMod val="65000"/>
                      <a:lumOff val="35000"/>
                      <a:alpha val="91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下载方式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8035669">
            <a:off x="3177280" y="1709806"/>
            <a:ext cx="480053" cy="41383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6" name="等腰三角形 25"/>
          <p:cNvSpPr/>
          <p:nvPr/>
        </p:nvSpPr>
        <p:spPr>
          <a:xfrm rot="21283757">
            <a:off x="2625231" y="1996737"/>
            <a:ext cx="255927" cy="22062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等腰三角形 26"/>
          <p:cNvSpPr/>
          <p:nvPr/>
        </p:nvSpPr>
        <p:spPr>
          <a:xfrm rot="15968008">
            <a:off x="2217581" y="2518208"/>
            <a:ext cx="405799" cy="30313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9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图片 6" descr="phon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8070" y="734524"/>
            <a:ext cx="2659063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文本框 99"/>
          <p:cNvSpPr txBox="1">
            <a:spLocks noChangeArrowheads="1"/>
          </p:cNvSpPr>
          <p:nvPr/>
        </p:nvSpPr>
        <p:spPr bwMode="auto">
          <a:xfrm>
            <a:off x="308414" y="2493791"/>
            <a:ext cx="7471019" cy="27515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80000"/>
              </a:lnSpc>
            </a:pPr>
            <a:r>
              <a:rPr lang="en-US" altLang="zh-CN" sz="2400" b="1" dirty="0">
                <a:solidFill>
                  <a:srgbClr val="5F5F5F"/>
                </a:solidFill>
                <a:latin typeface="微软雅黑" panose="020B0503020204020204" pitchFamily="34" charset="-122"/>
              </a:rPr>
              <a:t>   </a:t>
            </a:r>
            <a:r>
              <a:rPr lang="en-US" altLang="zh-CN" sz="2400" b="1" dirty="0">
                <a:solidFill>
                  <a:srgbClr val="303030"/>
                </a:solidFill>
                <a:latin typeface="微软雅黑" panose="020B0503020204020204" pitchFamily="34" charset="-122"/>
              </a:rPr>
              <a:t>CNKI</a:t>
            </a:r>
            <a:r>
              <a:rPr lang="zh-CN" altLang="en-US" sz="2400" b="1" dirty="0">
                <a:solidFill>
                  <a:srgbClr val="303030"/>
                </a:solidFill>
                <a:latin typeface="微软雅黑" panose="020B0503020204020204" pitchFamily="34" charset="-122"/>
              </a:rPr>
              <a:t>全球学术快报移动版，是</a:t>
            </a:r>
            <a:r>
              <a:rPr lang="zh-CN" altLang="en-US" sz="2400" b="1" dirty="0">
                <a:solidFill>
                  <a:srgbClr val="09886D"/>
                </a:solidFill>
                <a:latin typeface="微软雅黑" panose="020B0503020204020204" pitchFamily="34" charset="-122"/>
              </a:rPr>
              <a:t>建立在中国知网总库平台基本功能</a:t>
            </a:r>
            <a:r>
              <a:rPr lang="zh-CN" altLang="en-US" sz="2400" b="1" dirty="0">
                <a:solidFill>
                  <a:srgbClr val="303030"/>
                </a:solidFill>
                <a:latin typeface="微软雅黑" panose="020B0503020204020204" pitchFamily="34" charset="-122"/>
              </a:rPr>
              <a:t>移动化的基础上，提供文献检索、个性化推荐等功能，提供给用户最想获取的文献，实时了解最新科技前沿动态。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08414" y="498927"/>
            <a:ext cx="7471019" cy="157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CB692">
                    <a:lumMod val="75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只能通过网页阅读文献</a:t>
            </a:r>
            <a:r>
              <a:rPr lang="en-US" altLang="zh-CN" sz="3200" b="1" dirty="0">
                <a:solidFill>
                  <a:srgbClr val="0CB692">
                    <a:lumMod val="75000"/>
                  </a:srgbClr>
                </a:solidFill>
                <a:latin typeface="+mn-lt"/>
                <a:ea typeface="+mn-ea"/>
                <a:cs typeface="+mn-ea"/>
                <a:sym typeface="+mn-lt"/>
              </a:rPr>
              <a:t>?NO!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——CNKI</a:t>
            </a:r>
            <a:r>
              <a:rPr lang="zh-CN" altLang="en-US" sz="3200" b="1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全球学术快报，满足您的掌上阅读需求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6863" y="1109663"/>
            <a:ext cx="3413125" cy="6072187"/>
          </a:xfrm>
        </p:spPr>
      </p:pic>
      <p:sp>
        <p:nvSpPr>
          <p:cNvPr id="4" name="圆角矩形 3"/>
          <p:cNvSpPr/>
          <p:nvPr/>
        </p:nvSpPr>
        <p:spPr>
          <a:xfrm>
            <a:off x="100013" y="74613"/>
            <a:ext cx="5937250" cy="914400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82863" y="2298700"/>
            <a:ext cx="1035050" cy="296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38" y="1109663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704013" y="1770063"/>
            <a:ext cx="1035050" cy="450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9100" y="1109663"/>
            <a:ext cx="3856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8133883" y="2919413"/>
            <a:ext cx="3660775" cy="5095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4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关联账号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登陆机构账号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2400" b="1" u="sng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syhnjkxy</a:t>
              </a:r>
              <a:r>
                <a:rPr lang="en-US" altLang="zh-CN" sz="2400" b="1" u="sng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密码：</a:t>
              </a:r>
              <a:r>
                <a:rPr lang="en-US" altLang="zh-CN" sz="2400" b="1" u="sng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fgcb567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内容占位符 52"/>
          <p:cNvSpPr>
            <a:spLocks noGrp="1"/>
          </p:cNvSpPr>
          <p:nvPr/>
        </p:nvSpPr>
        <p:spPr>
          <a:xfrm>
            <a:off x="2859088" y="2143125"/>
            <a:ext cx="4133850" cy="174307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lang="zh-CN" altLang="en-US" sz="2400" kern="1200" baseline="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defRPr/>
            </a:pPr>
            <a:endParaRPr sz="200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defRPr/>
            </a:pPr>
            <a:endParaRPr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9204" name="内容占位符 52"/>
          <p:cNvSpPr>
            <a:spLocks noGrp="1" noChangeArrowheads="1"/>
          </p:cNvSpPr>
          <p:nvPr/>
        </p:nvSpPr>
        <p:spPr bwMode="auto">
          <a:xfrm>
            <a:off x="1462088" y="1195388"/>
            <a:ext cx="39179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zh-CN" sz="2000">
                <a:solidFill>
                  <a:srgbClr val="404040"/>
                </a:solidFill>
                <a:latin typeface="微软雅黑" panose="020B0503020204020204" pitchFamily="34" charset="-122"/>
              </a:rPr>
              <a:t>     </a:t>
            </a:r>
            <a:r>
              <a:rPr lang="zh-CN" altLang="en-US" sz="2000">
                <a:solidFill>
                  <a:srgbClr val="404040"/>
                </a:solidFill>
                <a:latin typeface="微软雅黑" panose="020B0503020204020204" pitchFamily="34" charset="-122"/>
              </a:rPr>
              <a:t>提供导航以及各功能入口，推荐以及快报内容。</a:t>
            </a:r>
          </a:p>
        </p:txBody>
      </p:sp>
      <p:pic>
        <p:nvPicPr>
          <p:cNvPr id="179205" name="图片 6" descr="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342900"/>
            <a:ext cx="3324225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2" name="组合 23"/>
          <p:cNvGrpSpPr/>
          <p:nvPr/>
        </p:nvGrpSpPr>
        <p:grpSpPr bwMode="auto">
          <a:xfrm>
            <a:off x="5308600" y="1344613"/>
            <a:ext cx="1381125" cy="1192212"/>
            <a:chOff x="5767" y="705"/>
            <a:chExt cx="2535" cy="2189"/>
          </a:xfrm>
        </p:grpSpPr>
        <p:sp>
          <p:nvSpPr>
            <p:cNvPr id="203" name="椭圆 202"/>
            <p:cNvSpPr/>
            <p:nvPr/>
          </p:nvSpPr>
          <p:spPr>
            <a:xfrm>
              <a:off x="5878" y="705"/>
              <a:ext cx="2188" cy="2189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551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12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38" name="文本框 21"/>
            <p:cNvSpPr txBox="1">
              <a:spLocks noChangeArrowheads="1"/>
            </p:cNvSpPr>
            <p:nvPr/>
          </p:nvSpPr>
          <p:spPr bwMode="auto">
            <a:xfrm>
              <a:off x="5767" y="1113"/>
              <a:ext cx="2535" cy="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FF0000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CNKI</a:t>
              </a:r>
              <a:r>
                <a:rPr lang="zh-CN" altLang="en-US" sz="1800">
                  <a:solidFill>
                    <a:srgbClr val="FF0000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搜索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>
                  <a:solidFill>
                    <a:srgbClr val="FF0000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全球知识发现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FF0000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05" name="同心圆 204"/>
          <p:cNvSpPr/>
          <p:nvPr/>
        </p:nvSpPr>
        <p:spPr>
          <a:xfrm>
            <a:off x="8691563" y="1566863"/>
            <a:ext cx="104775" cy="106362"/>
          </a:xfrm>
          <a:prstGeom prst="donut">
            <a:avLst/>
          </a:prstGeom>
          <a:solidFill>
            <a:srgbClr val="EC5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206" name="肘形连接符 205"/>
          <p:cNvCxnSpPr/>
          <p:nvPr/>
        </p:nvCxnSpPr>
        <p:spPr>
          <a:xfrm rot="5400000">
            <a:off x="7488237" y="755651"/>
            <a:ext cx="358775" cy="2127250"/>
          </a:xfrm>
          <a:prstGeom prst="bentConnector2">
            <a:avLst/>
          </a:prstGeom>
          <a:ln w="15875">
            <a:solidFill>
              <a:srgbClr val="F551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同心圆 206"/>
          <p:cNvSpPr/>
          <p:nvPr/>
        </p:nvSpPr>
        <p:spPr>
          <a:xfrm>
            <a:off x="9720263" y="6018213"/>
            <a:ext cx="106362" cy="106362"/>
          </a:xfrm>
          <a:prstGeom prst="donut">
            <a:avLst/>
          </a:prstGeom>
          <a:solidFill>
            <a:srgbClr val="F3B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08" name="同心圆 207"/>
          <p:cNvSpPr/>
          <p:nvPr/>
        </p:nvSpPr>
        <p:spPr>
          <a:xfrm>
            <a:off x="9699625" y="1619250"/>
            <a:ext cx="106363" cy="104775"/>
          </a:xfrm>
          <a:prstGeom prst="donut">
            <a:avLst/>
          </a:prstGeom>
          <a:solidFill>
            <a:srgbClr val="FA8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09" name="同心圆 208"/>
          <p:cNvSpPr/>
          <p:nvPr/>
        </p:nvSpPr>
        <p:spPr>
          <a:xfrm>
            <a:off x="7612063" y="3511550"/>
            <a:ext cx="104775" cy="104775"/>
          </a:xfrm>
          <a:prstGeom prst="donut">
            <a:avLst/>
          </a:prstGeom>
          <a:solidFill>
            <a:srgbClr val="02C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10" name="同心圆 209"/>
          <p:cNvSpPr/>
          <p:nvPr/>
        </p:nvSpPr>
        <p:spPr>
          <a:xfrm>
            <a:off x="9121775" y="5626100"/>
            <a:ext cx="106363" cy="106363"/>
          </a:xfrm>
          <a:prstGeom prst="donut">
            <a:avLst/>
          </a:prstGeom>
          <a:solidFill>
            <a:srgbClr val="03CE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11" name="同心圆 210"/>
          <p:cNvSpPr/>
          <p:nvPr/>
        </p:nvSpPr>
        <p:spPr>
          <a:xfrm>
            <a:off x="8450263" y="5618163"/>
            <a:ext cx="106362" cy="104775"/>
          </a:xfrm>
          <a:prstGeom prst="donut">
            <a:avLst/>
          </a:prstGeom>
          <a:solidFill>
            <a:srgbClr val="2D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12" name="组合 29"/>
          <p:cNvGrpSpPr/>
          <p:nvPr/>
        </p:nvGrpSpPr>
        <p:grpSpPr bwMode="auto">
          <a:xfrm>
            <a:off x="4484688" y="4879975"/>
            <a:ext cx="4013200" cy="1201738"/>
            <a:chOff x="4771" y="7782"/>
            <a:chExt cx="6317" cy="1892"/>
          </a:xfrm>
        </p:grpSpPr>
        <p:sp>
          <p:nvSpPr>
            <p:cNvPr id="213" name="椭圆 212"/>
            <p:cNvSpPr/>
            <p:nvPr/>
          </p:nvSpPr>
          <p:spPr>
            <a:xfrm>
              <a:off x="4818" y="7782"/>
              <a:ext cx="1894" cy="1892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2DD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1400" noProof="1">
                <a:solidFill>
                  <a:srgbClr val="179FC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35" name="文本框 17"/>
            <p:cNvSpPr txBox="1">
              <a:spLocks noChangeArrowheads="1"/>
            </p:cNvSpPr>
            <p:nvPr/>
          </p:nvSpPr>
          <p:spPr bwMode="auto">
            <a:xfrm>
              <a:off x="4771" y="8250"/>
              <a:ext cx="2034" cy="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>
                  <a:solidFill>
                    <a:srgbClr val="00B0F0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个人图书馆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200">
                  <a:solidFill>
                    <a:srgbClr val="00B0F0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学科 会议 项目   期刊  学者</a:t>
              </a:r>
            </a:p>
          </p:txBody>
        </p:sp>
        <p:cxnSp>
          <p:nvCxnSpPr>
            <p:cNvPr id="215" name="肘形连接符 214"/>
            <p:cNvCxnSpPr/>
            <p:nvPr/>
          </p:nvCxnSpPr>
          <p:spPr>
            <a:xfrm rot="16200000" flipV="1">
              <a:off x="8668" y="6484"/>
              <a:ext cx="482" cy="4353"/>
            </a:xfrm>
            <a:prstGeom prst="bentConnector2">
              <a:avLst/>
            </a:prstGeom>
            <a:ln w="15875">
              <a:solidFill>
                <a:srgbClr val="2DD0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组合 25"/>
          <p:cNvGrpSpPr/>
          <p:nvPr/>
        </p:nvGrpSpPr>
        <p:grpSpPr bwMode="auto">
          <a:xfrm>
            <a:off x="3290888" y="4157663"/>
            <a:ext cx="5878512" cy="1482725"/>
            <a:chOff x="2890" y="6644"/>
            <a:chExt cx="9258" cy="2337"/>
          </a:xfrm>
        </p:grpSpPr>
        <p:sp>
          <p:nvSpPr>
            <p:cNvPr id="217" name="椭圆 216"/>
            <p:cNvSpPr/>
            <p:nvPr/>
          </p:nvSpPr>
          <p:spPr>
            <a:xfrm>
              <a:off x="2890" y="6644"/>
              <a:ext cx="1895" cy="1894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3C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sz="1400" noProof="1">
                <a:solidFill>
                  <a:srgbClr val="179FC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32" name="文本框 16"/>
            <p:cNvSpPr txBox="1">
              <a:spLocks noChangeArrowheads="1"/>
            </p:cNvSpPr>
            <p:nvPr/>
          </p:nvSpPr>
          <p:spPr bwMode="auto">
            <a:xfrm>
              <a:off x="2890" y="6987"/>
              <a:ext cx="2034" cy="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>
                  <a:solidFill>
                    <a:srgbClr val="1D8D35"/>
                  </a:solidFill>
                  <a:latin typeface="微软雅黑" panose="020B0503020204020204" pitchFamily="34" charset="-122"/>
                </a:rPr>
                <a:t>资料库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200">
                  <a:solidFill>
                    <a:srgbClr val="1D8D35"/>
                  </a:solidFill>
                  <a:latin typeface="微软雅黑" panose="020B0503020204020204" pitchFamily="34" charset="-122"/>
                </a:rPr>
                <a:t>下载文献阅读、管理</a:t>
              </a:r>
            </a:p>
          </p:txBody>
        </p:sp>
        <p:cxnSp>
          <p:nvCxnSpPr>
            <p:cNvPr id="219" name="肘形连接符 218"/>
            <p:cNvCxnSpPr/>
            <p:nvPr/>
          </p:nvCxnSpPr>
          <p:spPr>
            <a:xfrm rot="16200000" flipV="1">
              <a:off x="7685" y="4518"/>
              <a:ext cx="1509" cy="7418"/>
            </a:xfrm>
            <a:prstGeom prst="bentConnector2">
              <a:avLst/>
            </a:prstGeom>
            <a:ln w="15875">
              <a:solidFill>
                <a:srgbClr val="56DE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组合 30"/>
          <p:cNvGrpSpPr/>
          <p:nvPr/>
        </p:nvGrpSpPr>
        <p:grpSpPr bwMode="auto">
          <a:xfrm>
            <a:off x="5811838" y="5456238"/>
            <a:ext cx="3908425" cy="1201737"/>
            <a:chOff x="6861" y="8690"/>
            <a:chExt cx="6152" cy="1893"/>
          </a:xfrm>
        </p:grpSpPr>
        <p:grpSp>
          <p:nvGrpSpPr>
            <p:cNvPr id="179227" name="组合 39"/>
            <p:cNvGrpSpPr/>
            <p:nvPr/>
          </p:nvGrpSpPr>
          <p:grpSpPr bwMode="auto">
            <a:xfrm>
              <a:off x="6861" y="8690"/>
              <a:ext cx="2174" cy="1893"/>
              <a:chOff x="9972" y="7488"/>
              <a:chExt cx="2534" cy="2206"/>
            </a:xfrm>
          </p:grpSpPr>
          <p:sp>
            <p:nvSpPr>
              <p:cNvPr id="223" name="椭圆 222"/>
              <p:cNvSpPr/>
              <p:nvPr/>
            </p:nvSpPr>
            <p:spPr>
              <a:xfrm>
                <a:off x="10103" y="7488"/>
                <a:ext cx="2205" cy="2206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F3BB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400" noProof="1">
                  <a:solidFill>
                    <a:srgbClr val="179FC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230" name="文本框 18"/>
              <p:cNvSpPr txBox="1">
                <a:spLocks noChangeArrowheads="1"/>
              </p:cNvSpPr>
              <p:nvPr/>
            </p:nvSpPr>
            <p:spPr bwMode="auto">
              <a:xfrm>
                <a:off x="9972" y="8280"/>
                <a:ext cx="2534" cy="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600">
                    <a:solidFill>
                      <a:srgbClr val="916613"/>
                    </a:solidFill>
                    <a:latin typeface="微软雅黑" panose="020B0503020204020204" pitchFamily="34" charset="-122"/>
                  </a:rPr>
                  <a:t>个人管理</a:t>
                </a: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000">
                  <a:solidFill>
                    <a:srgbClr val="916613"/>
                  </a:solidFill>
                  <a:latin typeface="微软雅黑" panose="020B0503020204020204" pitchFamily="34" charset="-122"/>
                </a:endParaRPr>
              </a:p>
            </p:txBody>
          </p:sp>
        </p:grpSp>
        <p:cxnSp>
          <p:nvCxnSpPr>
            <p:cNvPr id="222" name="肘形连接符 221"/>
            <p:cNvCxnSpPr/>
            <p:nvPr/>
          </p:nvCxnSpPr>
          <p:spPr>
            <a:xfrm rot="5400000">
              <a:off x="10874" y="7534"/>
              <a:ext cx="80" cy="4198"/>
            </a:xfrm>
            <a:prstGeom prst="bentConnector2">
              <a:avLst/>
            </a:prstGeom>
            <a:ln w="15875">
              <a:solidFill>
                <a:srgbClr val="F3BB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组合 8"/>
          <p:cNvGrpSpPr/>
          <p:nvPr/>
        </p:nvGrpSpPr>
        <p:grpSpPr bwMode="auto">
          <a:xfrm>
            <a:off x="4086225" y="1724025"/>
            <a:ext cx="5686425" cy="1490663"/>
            <a:chOff x="4142" y="2812"/>
            <a:chExt cx="8956" cy="2349"/>
          </a:xfrm>
        </p:grpSpPr>
        <p:grpSp>
          <p:nvGrpSpPr>
            <p:cNvPr id="179222" name="组合 24"/>
            <p:cNvGrpSpPr/>
            <p:nvPr/>
          </p:nvGrpSpPr>
          <p:grpSpPr bwMode="auto">
            <a:xfrm>
              <a:off x="4142" y="3307"/>
              <a:ext cx="1854" cy="1854"/>
              <a:chOff x="3467" y="1625"/>
              <a:chExt cx="2161" cy="2161"/>
            </a:xfrm>
          </p:grpSpPr>
          <p:sp>
            <p:nvSpPr>
              <p:cNvPr id="229" name="椭圆 228"/>
              <p:cNvSpPr/>
              <p:nvPr/>
            </p:nvSpPr>
            <p:spPr>
              <a:xfrm>
                <a:off x="3467" y="1625"/>
                <a:ext cx="2162" cy="2161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FE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600" noProof="1">
                  <a:solidFill>
                    <a:srgbClr val="FE870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226" name="文本框 20"/>
              <p:cNvSpPr txBox="1">
                <a:spLocks noChangeArrowheads="1"/>
              </p:cNvSpPr>
              <p:nvPr/>
            </p:nvSpPr>
            <p:spPr bwMode="auto">
              <a:xfrm>
                <a:off x="3519" y="2457"/>
                <a:ext cx="2088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27" name="肘形连接符 226"/>
            <p:cNvCxnSpPr/>
            <p:nvPr/>
          </p:nvCxnSpPr>
          <p:spPr>
            <a:xfrm rot="10800000" flipV="1">
              <a:off x="5977" y="2812"/>
              <a:ext cx="7121" cy="1461"/>
            </a:xfrm>
            <a:prstGeom prst="bentConnector3">
              <a:avLst>
                <a:gd name="adj1" fmla="val 421"/>
              </a:avLst>
            </a:prstGeom>
            <a:ln w="15875">
              <a:solidFill>
                <a:srgbClr val="FE7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224" name="文本框 2"/>
            <p:cNvSpPr txBox="1">
              <a:spLocks noChangeArrowheads="1"/>
            </p:cNvSpPr>
            <p:nvPr/>
          </p:nvSpPr>
          <p:spPr bwMode="auto">
            <a:xfrm>
              <a:off x="4256" y="3948"/>
              <a:ext cx="1688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>
                  <a:solidFill>
                    <a:srgbClr val="FE8709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出版物专区</a:t>
              </a:r>
              <a:endParaRPr lang="zh-CN" altLang="en-US" sz="1400"/>
            </a:p>
          </p:txBody>
        </p:sp>
      </p:grpSp>
      <p:grpSp>
        <p:nvGrpSpPr>
          <p:cNvPr id="231" name="组合 22"/>
          <p:cNvGrpSpPr/>
          <p:nvPr/>
        </p:nvGrpSpPr>
        <p:grpSpPr bwMode="auto">
          <a:xfrm>
            <a:off x="2963863" y="2863850"/>
            <a:ext cx="4737100" cy="1201738"/>
            <a:chOff x="2376" y="4607"/>
            <a:chExt cx="7458" cy="1892"/>
          </a:xfrm>
        </p:grpSpPr>
        <p:sp>
          <p:nvSpPr>
            <p:cNvPr id="232" name="椭圆 231"/>
            <p:cNvSpPr/>
            <p:nvPr/>
          </p:nvSpPr>
          <p:spPr>
            <a:xfrm>
              <a:off x="2436" y="4607"/>
              <a:ext cx="1894" cy="1892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2F85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10000"/>
                </a:lnSpc>
                <a:buFont typeface="Arial" panose="020B0604020202020204" pitchFamily="34" charset="0"/>
                <a:buNone/>
                <a:defRPr/>
              </a:pPr>
              <a:endParaRPr lang="zh-CN" altLang="en-US" sz="1400" noProof="1">
                <a:solidFill>
                  <a:srgbClr val="179FC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20" name="文本框 19"/>
            <p:cNvSpPr txBox="1">
              <a:spLocks noChangeArrowheads="1"/>
            </p:cNvSpPr>
            <p:nvPr/>
          </p:nvSpPr>
          <p:spPr bwMode="auto">
            <a:xfrm>
              <a:off x="2376" y="4971"/>
              <a:ext cx="1965" cy="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>
                  <a:solidFill>
                    <a:srgbClr val="3085D3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全球学术快报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200">
                  <a:solidFill>
                    <a:srgbClr val="3085D3"/>
                  </a:solidFill>
                  <a:latin typeface="微软雅黑" panose="020B0503020204020204" pitchFamily="34" charset="-122"/>
                  <a:sym typeface="宋体" panose="02010600030101010101" pitchFamily="2" charset="-122"/>
                </a:rPr>
                <a:t>个性化定制与推送</a:t>
              </a:r>
            </a:p>
          </p:txBody>
        </p:sp>
        <p:cxnSp>
          <p:nvCxnSpPr>
            <p:cNvPr id="234" name="直接连接符 233"/>
            <p:cNvCxnSpPr>
              <a:stCxn id="179220" idx="3"/>
              <a:endCxn id="209" idx="6"/>
            </p:cNvCxnSpPr>
            <p:nvPr/>
          </p:nvCxnSpPr>
          <p:spPr>
            <a:xfrm flipV="1">
              <a:off x="4340" y="5709"/>
              <a:ext cx="5494" cy="2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41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首页展示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00013" y="74613"/>
            <a:ext cx="5937250" cy="914400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8482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938" y="820420"/>
            <a:ext cx="3394075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1365250" y="6400483"/>
            <a:ext cx="839788" cy="450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65500" y="923608"/>
            <a:ext cx="538163" cy="454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113" y="820420"/>
            <a:ext cx="3390900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4741863" y="2031683"/>
            <a:ext cx="596900" cy="781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188" y="872808"/>
            <a:ext cx="335915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9237663" y="2222183"/>
            <a:ext cx="596900" cy="400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7363" y="698500"/>
            <a:ext cx="3856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11149013" y="872808"/>
            <a:ext cx="814387" cy="781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32763" y="703263"/>
            <a:ext cx="3856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组合 18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20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定制情报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图片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355850"/>
            <a:ext cx="62293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9684" name="组合 2"/>
          <p:cNvGrpSpPr/>
          <p:nvPr/>
        </p:nvGrpSpPr>
        <p:grpSpPr bwMode="auto">
          <a:xfrm>
            <a:off x="5303838" y="1062038"/>
            <a:ext cx="2251075" cy="1133475"/>
            <a:chOff x="4685" y="5090"/>
            <a:chExt cx="3546" cy="1785"/>
          </a:xfrm>
        </p:grpSpPr>
        <p:pic>
          <p:nvPicPr>
            <p:cNvPr id="199689" name="图片 4" descr="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" y="5090"/>
              <a:ext cx="2832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690" name="图片 5" descr="未标题-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" y="5512"/>
              <a:ext cx="7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691" name="图片 6" descr="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" y="6181"/>
              <a:ext cx="75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92" name="文本框 11"/>
            <p:cNvSpPr txBox="1">
              <a:spLocks noChangeArrowheads="1"/>
            </p:cNvSpPr>
            <p:nvPr/>
          </p:nvSpPr>
          <p:spPr bwMode="auto">
            <a:xfrm>
              <a:off x="5949" y="6228"/>
              <a:ext cx="1728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</a:rPr>
                <a:t>标注信息</a:t>
              </a:r>
            </a:p>
          </p:txBody>
        </p:sp>
      </p:grpSp>
      <p:pic>
        <p:nvPicPr>
          <p:cNvPr id="199685" name="图片 24" descr="pho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728663"/>
            <a:ext cx="3087687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6" name="图片 22" descr="阅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03375"/>
            <a:ext cx="2506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圆角矩形 16"/>
          <p:cNvSpPr/>
          <p:nvPr/>
        </p:nvSpPr>
        <p:spPr>
          <a:xfrm>
            <a:off x="4418013" y="4616450"/>
            <a:ext cx="1843087" cy="668338"/>
          </a:xfrm>
          <a:prstGeom prst="roundRect">
            <a:avLst/>
          </a:prstGeom>
          <a:solidFill>
            <a:srgbClr val="FFC000">
              <a:alpha val="32000"/>
            </a:srgbClr>
          </a:solidFill>
          <a:ln w="1270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ea typeface="微软雅黑" panose="020B0503020204020204" pitchFamily="34" charset="-122"/>
            </a:endParaRPr>
          </a:p>
        </p:txBody>
      </p:sp>
      <p:sp>
        <p:nvSpPr>
          <p:cNvPr id="199688" name="文本框 21"/>
          <p:cNvSpPr txBox="1">
            <a:spLocks noChangeArrowheads="1"/>
          </p:cNvSpPr>
          <p:nvPr/>
        </p:nvSpPr>
        <p:spPr bwMode="auto">
          <a:xfrm>
            <a:off x="4432300" y="4838700"/>
            <a:ext cx="18907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pitchFamily="34" charset="-122"/>
              </a:rPr>
              <a:t>标注信息自动同步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5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云同步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4191840" y="4155731"/>
            <a:ext cx="4101341" cy="2054135"/>
            <a:chOff x="3258028" y="3190973"/>
            <a:chExt cx="2632002" cy="1318224"/>
          </a:xfrm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" name="等腰三角形 8"/>
            <p:cNvSpPr/>
            <p:nvPr/>
          </p:nvSpPr>
          <p:spPr>
            <a:xfrm>
              <a:off x="3258028" y="3443967"/>
              <a:ext cx="1808600" cy="106075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-1" fmla="*/ 0 w 1818027"/>
                <a:gd name="connsiteY0-2" fmla="*/ 810941 h 810941"/>
                <a:gd name="connsiteX1-3" fmla="*/ 1288442 w 1818027"/>
                <a:gd name="connsiteY1-4" fmla="*/ 0 h 810941"/>
                <a:gd name="connsiteX2-5" fmla="*/ 1818027 w 1818027"/>
                <a:gd name="connsiteY2-6" fmla="*/ 792088 h 810941"/>
                <a:gd name="connsiteX3-7" fmla="*/ 0 w 1818027"/>
                <a:gd name="connsiteY3-8" fmla="*/ 810941 h 810941"/>
                <a:gd name="connsiteX0-9" fmla="*/ 0 w 1818027"/>
                <a:gd name="connsiteY0-10" fmla="*/ 730813 h 730813"/>
                <a:gd name="connsiteX1-11" fmla="*/ 383469 w 1818027"/>
                <a:gd name="connsiteY1-12" fmla="*/ 0 h 730813"/>
                <a:gd name="connsiteX2-13" fmla="*/ 1818027 w 1818027"/>
                <a:gd name="connsiteY2-14" fmla="*/ 711960 h 730813"/>
                <a:gd name="connsiteX3-15" fmla="*/ 0 w 1818027"/>
                <a:gd name="connsiteY3-16" fmla="*/ 730813 h 730813"/>
                <a:gd name="connsiteX0-17" fmla="*/ 0 w 1808600"/>
                <a:gd name="connsiteY0-18" fmla="*/ 730813 h 1060752"/>
                <a:gd name="connsiteX1-19" fmla="*/ 383469 w 1808600"/>
                <a:gd name="connsiteY1-20" fmla="*/ 0 h 1060752"/>
                <a:gd name="connsiteX2-21" fmla="*/ 1808600 w 1808600"/>
                <a:gd name="connsiteY2-22" fmla="*/ 1060752 h 1060752"/>
                <a:gd name="connsiteX3-23" fmla="*/ 0 w 1808600"/>
                <a:gd name="connsiteY3-24" fmla="*/ 730813 h 1060752"/>
                <a:gd name="connsiteX0-25" fmla="*/ 0 w 1808600"/>
                <a:gd name="connsiteY0-26" fmla="*/ 730813 h 1060752"/>
                <a:gd name="connsiteX1-27" fmla="*/ 397609 w 1808600"/>
                <a:gd name="connsiteY1-28" fmla="*/ 0 h 1060752"/>
                <a:gd name="connsiteX2-29" fmla="*/ 1808600 w 1808600"/>
                <a:gd name="connsiteY2-30" fmla="*/ 1060752 h 1060752"/>
                <a:gd name="connsiteX3-31" fmla="*/ 0 w 1808600"/>
                <a:gd name="connsiteY3-32" fmla="*/ 730813 h 1060752"/>
                <a:gd name="connsiteX0-33" fmla="*/ 0 w 1808600"/>
                <a:gd name="connsiteY0-34" fmla="*/ 730813 h 1060752"/>
                <a:gd name="connsiteX1-35" fmla="*/ 388182 w 1808600"/>
                <a:gd name="connsiteY1-36" fmla="*/ 0 h 1060752"/>
                <a:gd name="connsiteX2-37" fmla="*/ 1808600 w 1808600"/>
                <a:gd name="connsiteY2-38" fmla="*/ 1060752 h 1060752"/>
                <a:gd name="connsiteX3-39" fmla="*/ 0 w 1808600"/>
                <a:gd name="connsiteY3-40" fmla="*/ 730813 h 10607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08600" h="1060752">
                  <a:moveTo>
                    <a:pt x="0" y="730813"/>
                  </a:moveTo>
                  <a:lnTo>
                    <a:pt x="388182" y="0"/>
                  </a:lnTo>
                  <a:lnTo>
                    <a:pt x="1808600" y="1060752"/>
                  </a:lnTo>
                  <a:lnTo>
                    <a:pt x="0" y="730813"/>
                  </a:lnTo>
                  <a:close/>
                </a:path>
              </a:pathLst>
            </a:custGeom>
            <a:gradFill>
              <a:gsLst>
                <a:gs pos="20000">
                  <a:schemeClr val="accent4"/>
                </a:gs>
                <a:gs pos="68000">
                  <a:schemeClr val="accent3"/>
                </a:gs>
              </a:gsLst>
              <a:lin ang="11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7" name="等腰三角形 8"/>
            <p:cNvSpPr/>
            <p:nvPr/>
          </p:nvSpPr>
          <p:spPr>
            <a:xfrm>
              <a:off x="3647050" y="3190973"/>
              <a:ext cx="2242980" cy="1318224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-1" fmla="*/ 0 w 1818027"/>
                <a:gd name="connsiteY0-2" fmla="*/ 810941 h 810941"/>
                <a:gd name="connsiteX1-3" fmla="*/ 1288442 w 1818027"/>
                <a:gd name="connsiteY1-4" fmla="*/ 0 h 810941"/>
                <a:gd name="connsiteX2-5" fmla="*/ 1818027 w 1818027"/>
                <a:gd name="connsiteY2-6" fmla="*/ 792088 h 810941"/>
                <a:gd name="connsiteX3-7" fmla="*/ 0 w 1818027"/>
                <a:gd name="connsiteY3-8" fmla="*/ 810941 h 810941"/>
                <a:gd name="connsiteX0-9" fmla="*/ 0 w 1818027"/>
                <a:gd name="connsiteY0-10" fmla="*/ 730813 h 730813"/>
                <a:gd name="connsiteX1-11" fmla="*/ 383469 w 1818027"/>
                <a:gd name="connsiteY1-12" fmla="*/ 0 h 730813"/>
                <a:gd name="connsiteX2-13" fmla="*/ 1818027 w 1818027"/>
                <a:gd name="connsiteY2-14" fmla="*/ 711960 h 730813"/>
                <a:gd name="connsiteX3-15" fmla="*/ 0 w 1818027"/>
                <a:gd name="connsiteY3-16" fmla="*/ 730813 h 730813"/>
                <a:gd name="connsiteX0-17" fmla="*/ 0 w 1808600"/>
                <a:gd name="connsiteY0-18" fmla="*/ 730813 h 1060752"/>
                <a:gd name="connsiteX1-19" fmla="*/ 383469 w 1808600"/>
                <a:gd name="connsiteY1-20" fmla="*/ 0 h 1060752"/>
                <a:gd name="connsiteX2-21" fmla="*/ 1808600 w 1808600"/>
                <a:gd name="connsiteY2-22" fmla="*/ 1060752 h 1060752"/>
                <a:gd name="connsiteX3-23" fmla="*/ 0 w 1808600"/>
                <a:gd name="connsiteY3-24" fmla="*/ 730813 h 1060752"/>
                <a:gd name="connsiteX0-25" fmla="*/ 0 w 1808600"/>
                <a:gd name="connsiteY0-26" fmla="*/ 730813 h 1060752"/>
                <a:gd name="connsiteX1-27" fmla="*/ 397609 w 1808600"/>
                <a:gd name="connsiteY1-28" fmla="*/ 0 h 1060752"/>
                <a:gd name="connsiteX2-29" fmla="*/ 1808600 w 1808600"/>
                <a:gd name="connsiteY2-30" fmla="*/ 1060752 h 1060752"/>
                <a:gd name="connsiteX3-31" fmla="*/ 0 w 1808600"/>
                <a:gd name="connsiteY3-32" fmla="*/ 730813 h 1060752"/>
                <a:gd name="connsiteX0-33" fmla="*/ 0 w 1808600"/>
                <a:gd name="connsiteY0-34" fmla="*/ 730813 h 1060752"/>
                <a:gd name="connsiteX1-35" fmla="*/ 388182 w 1808600"/>
                <a:gd name="connsiteY1-36" fmla="*/ 0 h 1060752"/>
                <a:gd name="connsiteX2-37" fmla="*/ 1808600 w 1808600"/>
                <a:gd name="connsiteY2-38" fmla="*/ 1060752 h 1060752"/>
                <a:gd name="connsiteX3-39" fmla="*/ 0 w 1808600"/>
                <a:gd name="connsiteY3-40" fmla="*/ 730813 h 1060752"/>
                <a:gd name="connsiteX0-41" fmla="*/ 0 w 2690006"/>
                <a:gd name="connsiteY0-42" fmla="*/ 0 h 1107650"/>
                <a:gd name="connsiteX1-43" fmla="*/ 1269588 w 2690006"/>
                <a:gd name="connsiteY1-44" fmla="*/ 46898 h 1107650"/>
                <a:gd name="connsiteX2-45" fmla="*/ 2690006 w 2690006"/>
                <a:gd name="connsiteY2-46" fmla="*/ 1107650 h 1107650"/>
                <a:gd name="connsiteX3-47" fmla="*/ 0 w 2690006"/>
                <a:gd name="connsiteY3-48" fmla="*/ 0 h 1107650"/>
                <a:gd name="connsiteX0-49" fmla="*/ 0 w 2798414"/>
                <a:gd name="connsiteY0-50" fmla="*/ 0 h 1131217"/>
                <a:gd name="connsiteX1-51" fmla="*/ 1377996 w 2798414"/>
                <a:gd name="connsiteY1-52" fmla="*/ 70465 h 1131217"/>
                <a:gd name="connsiteX2-53" fmla="*/ 2798414 w 2798414"/>
                <a:gd name="connsiteY2-54" fmla="*/ 1131217 h 1131217"/>
                <a:gd name="connsiteX3-55" fmla="*/ 0 w 2798414"/>
                <a:gd name="connsiteY3-56" fmla="*/ 0 h 1131217"/>
                <a:gd name="connsiteX0-57" fmla="*/ 0 w 1417387"/>
                <a:gd name="connsiteY0-58" fmla="*/ 0 h 1065230"/>
                <a:gd name="connsiteX1-59" fmla="*/ 1377996 w 1417387"/>
                <a:gd name="connsiteY1-60" fmla="*/ 70465 h 1065230"/>
                <a:gd name="connsiteX2-61" fmla="*/ 1417387 w 1417387"/>
                <a:gd name="connsiteY2-62" fmla="*/ 1065230 h 1065230"/>
                <a:gd name="connsiteX3-63" fmla="*/ 0 w 1417387"/>
                <a:gd name="connsiteY3-64" fmla="*/ 0 h 1065230"/>
                <a:gd name="connsiteX0-65" fmla="*/ 0 w 2245262"/>
                <a:gd name="connsiteY0-66" fmla="*/ 0 h 1065230"/>
                <a:gd name="connsiteX1-67" fmla="*/ 2245262 w 2245262"/>
                <a:gd name="connsiteY1-68" fmla="*/ 456964 h 1065230"/>
                <a:gd name="connsiteX2-69" fmla="*/ 1417387 w 2245262"/>
                <a:gd name="connsiteY2-70" fmla="*/ 1065230 h 1065230"/>
                <a:gd name="connsiteX3-71" fmla="*/ 0 w 2245262"/>
                <a:gd name="connsiteY3-72" fmla="*/ 0 h 1065230"/>
                <a:gd name="connsiteX0-73" fmla="*/ 0 w 1495831"/>
                <a:gd name="connsiteY0-74" fmla="*/ 250047 h 1315277"/>
                <a:gd name="connsiteX1-75" fmla="*/ 1495831 w 1495831"/>
                <a:gd name="connsiteY1-76" fmla="*/ 0 h 1315277"/>
                <a:gd name="connsiteX2-77" fmla="*/ 1417387 w 1495831"/>
                <a:gd name="connsiteY2-78" fmla="*/ 1315277 h 1315277"/>
                <a:gd name="connsiteX3-79" fmla="*/ 0 w 1495831"/>
                <a:gd name="connsiteY3-80" fmla="*/ 250047 h 1315277"/>
                <a:gd name="connsiteX0-81" fmla="*/ 0 w 2235836"/>
                <a:gd name="connsiteY0-82" fmla="*/ 0 h 1065230"/>
                <a:gd name="connsiteX1-83" fmla="*/ 2235836 w 2235836"/>
                <a:gd name="connsiteY1-84" fmla="*/ 456964 h 1065230"/>
                <a:gd name="connsiteX2-85" fmla="*/ 1417387 w 2235836"/>
                <a:gd name="connsiteY2-86" fmla="*/ 1065230 h 1065230"/>
                <a:gd name="connsiteX3-87" fmla="*/ 0 w 2235836"/>
                <a:gd name="connsiteY3-88" fmla="*/ 0 h 1065230"/>
                <a:gd name="connsiteX0-89" fmla="*/ 0 w 2235836"/>
                <a:gd name="connsiteY0-90" fmla="*/ 159874 h 1225104"/>
                <a:gd name="connsiteX1-91" fmla="*/ 1068635 w 2235836"/>
                <a:gd name="connsiteY1-92" fmla="*/ 10575 h 1225104"/>
                <a:gd name="connsiteX2-93" fmla="*/ 2235836 w 2235836"/>
                <a:gd name="connsiteY2-94" fmla="*/ 616838 h 1225104"/>
                <a:gd name="connsiteX3-95" fmla="*/ 1417387 w 2235836"/>
                <a:gd name="connsiteY3-96" fmla="*/ 1225104 h 1225104"/>
                <a:gd name="connsiteX4" fmla="*/ 0 w 2235836"/>
                <a:gd name="connsiteY4" fmla="*/ 159874 h 1225104"/>
                <a:gd name="connsiteX0-97" fmla="*/ 0 w 2235836"/>
                <a:gd name="connsiteY0-98" fmla="*/ 149299 h 1214529"/>
                <a:gd name="connsiteX1-99" fmla="*/ 1068635 w 2235836"/>
                <a:gd name="connsiteY1-100" fmla="*/ 0 h 1214529"/>
                <a:gd name="connsiteX2-101" fmla="*/ 2235836 w 2235836"/>
                <a:gd name="connsiteY2-102" fmla="*/ 606263 h 1214529"/>
                <a:gd name="connsiteX3-103" fmla="*/ 1417387 w 2235836"/>
                <a:gd name="connsiteY3-104" fmla="*/ 1214529 h 1214529"/>
                <a:gd name="connsiteX4-105" fmla="*/ 0 w 2235836"/>
                <a:gd name="connsiteY4-106" fmla="*/ 149299 h 1214529"/>
                <a:gd name="connsiteX0-107" fmla="*/ 0 w 2235836"/>
                <a:gd name="connsiteY0-108" fmla="*/ 149299 h 1214529"/>
                <a:gd name="connsiteX1-109" fmla="*/ 1068635 w 2235836"/>
                <a:gd name="connsiteY1-110" fmla="*/ 0 h 1214529"/>
                <a:gd name="connsiteX2-111" fmla="*/ 2235836 w 2235836"/>
                <a:gd name="connsiteY2-112" fmla="*/ 606263 h 1214529"/>
                <a:gd name="connsiteX3-113" fmla="*/ 1417387 w 2235836"/>
                <a:gd name="connsiteY3-114" fmla="*/ 1214529 h 1214529"/>
                <a:gd name="connsiteX4-115" fmla="*/ 0 w 2235836"/>
                <a:gd name="connsiteY4-116" fmla="*/ 149299 h 1214529"/>
                <a:gd name="connsiteX0-117" fmla="*/ 0 w 2235836"/>
                <a:gd name="connsiteY0-118" fmla="*/ 182293 h 1247523"/>
                <a:gd name="connsiteX1-119" fmla="*/ 979081 w 2235836"/>
                <a:gd name="connsiteY1-120" fmla="*/ 0 h 1247523"/>
                <a:gd name="connsiteX2-121" fmla="*/ 2235836 w 2235836"/>
                <a:gd name="connsiteY2-122" fmla="*/ 639257 h 1247523"/>
                <a:gd name="connsiteX3-123" fmla="*/ 1417387 w 2235836"/>
                <a:gd name="connsiteY3-124" fmla="*/ 1247523 h 1247523"/>
                <a:gd name="connsiteX4-125" fmla="*/ 0 w 2235836"/>
                <a:gd name="connsiteY4-126" fmla="*/ 182293 h 1247523"/>
                <a:gd name="connsiteX0-127" fmla="*/ 0 w 2235836"/>
                <a:gd name="connsiteY0-128" fmla="*/ 224713 h 1289943"/>
                <a:gd name="connsiteX1-129" fmla="*/ 913093 w 2235836"/>
                <a:gd name="connsiteY1-130" fmla="*/ 0 h 1289943"/>
                <a:gd name="connsiteX2-131" fmla="*/ 2235836 w 2235836"/>
                <a:gd name="connsiteY2-132" fmla="*/ 681677 h 1289943"/>
                <a:gd name="connsiteX3-133" fmla="*/ 1417387 w 2235836"/>
                <a:gd name="connsiteY3-134" fmla="*/ 1289943 h 1289943"/>
                <a:gd name="connsiteX4-135" fmla="*/ 0 w 2235836"/>
                <a:gd name="connsiteY4-136" fmla="*/ 224713 h 1289943"/>
                <a:gd name="connsiteX0-137" fmla="*/ 0 w 2235836"/>
                <a:gd name="connsiteY0-138" fmla="*/ 252994 h 1318224"/>
                <a:gd name="connsiteX1-139" fmla="*/ 766978 w 2235836"/>
                <a:gd name="connsiteY1-140" fmla="*/ 0 h 1318224"/>
                <a:gd name="connsiteX2-141" fmla="*/ 2235836 w 2235836"/>
                <a:gd name="connsiteY2-142" fmla="*/ 709958 h 1318224"/>
                <a:gd name="connsiteX3-143" fmla="*/ 1417387 w 2235836"/>
                <a:gd name="connsiteY3-144" fmla="*/ 1318224 h 1318224"/>
                <a:gd name="connsiteX4-145" fmla="*/ 0 w 2235836"/>
                <a:gd name="connsiteY4-146" fmla="*/ 252994 h 1318224"/>
                <a:gd name="connsiteX0-147" fmla="*/ 0 w 2242980"/>
                <a:gd name="connsiteY0-148" fmla="*/ 252994 h 1318224"/>
                <a:gd name="connsiteX1-149" fmla="*/ 774122 w 2242980"/>
                <a:gd name="connsiteY1-150" fmla="*/ 0 h 1318224"/>
                <a:gd name="connsiteX2-151" fmla="*/ 2242980 w 2242980"/>
                <a:gd name="connsiteY2-152" fmla="*/ 709958 h 1318224"/>
                <a:gd name="connsiteX3-153" fmla="*/ 1424531 w 2242980"/>
                <a:gd name="connsiteY3-154" fmla="*/ 1318224 h 1318224"/>
                <a:gd name="connsiteX4-155" fmla="*/ 0 w 2242980"/>
                <a:gd name="connsiteY4-156" fmla="*/ 252994 h 13182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05" y="connsiteY4-106"/>
                </a:cxn>
              </a:cxnLst>
              <a:rect l="l" t="t" r="r" b="b"/>
              <a:pathLst>
                <a:path w="2242980" h="1318224">
                  <a:moveTo>
                    <a:pt x="0" y="252994"/>
                  </a:moveTo>
                  <a:lnTo>
                    <a:pt x="774122" y="0"/>
                  </a:lnTo>
                  <a:lnTo>
                    <a:pt x="2242980" y="709958"/>
                  </a:lnTo>
                  <a:lnTo>
                    <a:pt x="1424531" y="1318224"/>
                  </a:lnTo>
                  <a:lnTo>
                    <a:pt x="0" y="25299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8" name="等腰三角形 8"/>
            <p:cNvSpPr/>
            <p:nvPr/>
          </p:nvSpPr>
          <p:spPr>
            <a:xfrm>
              <a:off x="3258029" y="3448268"/>
              <a:ext cx="1565479" cy="1016400"/>
            </a:xfrm>
            <a:custGeom>
              <a:avLst/>
              <a:gdLst/>
              <a:ahLst/>
              <a:cxnLst/>
              <a:rect l="l" t="t" r="r" b="b"/>
              <a:pathLst>
                <a:path w="1565479" h="1016400">
                  <a:moveTo>
                    <a:pt x="388182" y="0"/>
                  </a:moveTo>
                  <a:lnTo>
                    <a:pt x="1373962" y="736169"/>
                  </a:lnTo>
                  <a:cubicBezTo>
                    <a:pt x="1429849" y="835734"/>
                    <a:pt x="1494124" y="929330"/>
                    <a:pt x="1565479" y="1016400"/>
                  </a:cubicBezTo>
                  <a:lnTo>
                    <a:pt x="0" y="730813"/>
                  </a:ln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894567" y="1706390"/>
            <a:ext cx="2124492" cy="2621884"/>
            <a:chOff x="3708997" y="1619128"/>
            <a:chExt cx="1363375" cy="1682573"/>
          </a:xfrm>
        </p:grpSpPr>
        <p:sp>
          <p:nvSpPr>
            <p:cNvPr id="110" name="等腰三角形 8"/>
            <p:cNvSpPr/>
            <p:nvPr/>
          </p:nvSpPr>
          <p:spPr>
            <a:xfrm>
              <a:off x="3708997" y="2462629"/>
              <a:ext cx="1362677" cy="83907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-1" fmla="*/ 0 w 1818027"/>
                <a:gd name="connsiteY0-2" fmla="*/ 810941 h 810941"/>
                <a:gd name="connsiteX1-3" fmla="*/ 1288442 w 1818027"/>
                <a:gd name="connsiteY1-4" fmla="*/ 0 h 810941"/>
                <a:gd name="connsiteX2-5" fmla="*/ 1818027 w 1818027"/>
                <a:gd name="connsiteY2-6" fmla="*/ 792088 h 810941"/>
                <a:gd name="connsiteX3-7" fmla="*/ 0 w 1818027"/>
                <a:gd name="connsiteY3-8" fmla="*/ 810941 h 810941"/>
                <a:gd name="connsiteX0-9" fmla="*/ 0 w 1818027"/>
                <a:gd name="connsiteY0-10" fmla="*/ 730813 h 730813"/>
                <a:gd name="connsiteX1-11" fmla="*/ 383469 w 1818027"/>
                <a:gd name="connsiteY1-12" fmla="*/ 0 h 730813"/>
                <a:gd name="connsiteX2-13" fmla="*/ 1818027 w 1818027"/>
                <a:gd name="connsiteY2-14" fmla="*/ 711960 h 730813"/>
                <a:gd name="connsiteX3-15" fmla="*/ 0 w 1818027"/>
                <a:gd name="connsiteY3-16" fmla="*/ 730813 h 730813"/>
                <a:gd name="connsiteX0-17" fmla="*/ 0 w 1808600"/>
                <a:gd name="connsiteY0-18" fmla="*/ 730813 h 1060752"/>
                <a:gd name="connsiteX1-19" fmla="*/ 383469 w 1808600"/>
                <a:gd name="connsiteY1-20" fmla="*/ 0 h 1060752"/>
                <a:gd name="connsiteX2-21" fmla="*/ 1808600 w 1808600"/>
                <a:gd name="connsiteY2-22" fmla="*/ 1060752 h 1060752"/>
                <a:gd name="connsiteX3-23" fmla="*/ 0 w 1808600"/>
                <a:gd name="connsiteY3-24" fmla="*/ 730813 h 1060752"/>
                <a:gd name="connsiteX0-25" fmla="*/ 0 w 1808600"/>
                <a:gd name="connsiteY0-26" fmla="*/ 730813 h 1060752"/>
                <a:gd name="connsiteX1-27" fmla="*/ 397609 w 1808600"/>
                <a:gd name="connsiteY1-28" fmla="*/ 0 h 1060752"/>
                <a:gd name="connsiteX2-29" fmla="*/ 1808600 w 1808600"/>
                <a:gd name="connsiteY2-30" fmla="*/ 1060752 h 1060752"/>
                <a:gd name="connsiteX3-31" fmla="*/ 0 w 1808600"/>
                <a:gd name="connsiteY3-32" fmla="*/ 730813 h 1060752"/>
                <a:gd name="connsiteX0-33" fmla="*/ 0 w 1808600"/>
                <a:gd name="connsiteY0-34" fmla="*/ 730813 h 1060752"/>
                <a:gd name="connsiteX1-35" fmla="*/ 388182 w 1808600"/>
                <a:gd name="connsiteY1-36" fmla="*/ 0 h 1060752"/>
                <a:gd name="connsiteX2-37" fmla="*/ 1808600 w 1808600"/>
                <a:gd name="connsiteY2-38" fmla="*/ 1060752 h 1060752"/>
                <a:gd name="connsiteX3-39" fmla="*/ 0 w 1808600"/>
                <a:gd name="connsiteY3-40" fmla="*/ 730813 h 1060752"/>
                <a:gd name="connsiteX0-41" fmla="*/ 0 w 2690006"/>
                <a:gd name="connsiteY0-42" fmla="*/ 0 h 1107650"/>
                <a:gd name="connsiteX1-43" fmla="*/ 1269588 w 2690006"/>
                <a:gd name="connsiteY1-44" fmla="*/ 46898 h 1107650"/>
                <a:gd name="connsiteX2-45" fmla="*/ 2690006 w 2690006"/>
                <a:gd name="connsiteY2-46" fmla="*/ 1107650 h 1107650"/>
                <a:gd name="connsiteX3-47" fmla="*/ 0 w 2690006"/>
                <a:gd name="connsiteY3-48" fmla="*/ 0 h 1107650"/>
                <a:gd name="connsiteX0-49" fmla="*/ 0 w 2798414"/>
                <a:gd name="connsiteY0-50" fmla="*/ 0 h 1131217"/>
                <a:gd name="connsiteX1-51" fmla="*/ 1377996 w 2798414"/>
                <a:gd name="connsiteY1-52" fmla="*/ 70465 h 1131217"/>
                <a:gd name="connsiteX2-53" fmla="*/ 2798414 w 2798414"/>
                <a:gd name="connsiteY2-54" fmla="*/ 1131217 h 1131217"/>
                <a:gd name="connsiteX3-55" fmla="*/ 0 w 2798414"/>
                <a:gd name="connsiteY3-56" fmla="*/ 0 h 1131217"/>
                <a:gd name="connsiteX0-57" fmla="*/ 0 w 1417387"/>
                <a:gd name="connsiteY0-58" fmla="*/ 0 h 1065230"/>
                <a:gd name="connsiteX1-59" fmla="*/ 1377996 w 1417387"/>
                <a:gd name="connsiteY1-60" fmla="*/ 70465 h 1065230"/>
                <a:gd name="connsiteX2-61" fmla="*/ 1417387 w 1417387"/>
                <a:gd name="connsiteY2-62" fmla="*/ 1065230 h 1065230"/>
                <a:gd name="connsiteX3-63" fmla="*/ 0 w 1417387"/>
                <a:gd name="connsiteY3-64" fmla="*/ 0 h 1065230"/>
                <a:gd name="connsiteX0-65" fmla="*/ 0 w 2245262"/>
                <a:gd name="connsiteY0-66" fmla="*/ 0 h 1065230"/>
                <a:gd name="connsiteX1-67" fmla="*/ 2245262 w 2245262"/>
                <a:gd name="connsiteY1-68" fmla="*/ 456964 h 1065230"/>
                <a:gd name="connsiteX2-69" fmla="*/ 1417387 w 2245262"/>
                <a:gd name="connsiteY2-70" fmla="*/ 1065230 h 1065230"/>
                <a:gd name="connsiteX3-71" fmla="*/ 0 w 2245262"/>
                <a:gd name="connsiteY3-72" fmla="*/ 0 h 1065230"/>
                <a:gd name="connsiteX0-73" fmla="*/ 0 w 1495831"/>
                <a:gd name="connsiteY0-74" fmla="*/ 250047 h 1315277"/>
                <a:gd name="connsiteX1-75" fmla="*/ 1495831 w 1495831"/>
                <a:gd name="connsiteY1-76" fmla="*/ 0 h 1315277"/>
                <a:gd name="connsiteX2-77" fmla="*/ 1417387 w 1495831"/>
                <a:gd name="connsiteY2-78" fmla="*/ 1315277 h 1315277"/>
                <a:gd name="connsiteX3-79" fmla="*/ 0 w 1495831"/>
                <a:gd name="connsiteY3-80" fmla="*/ 250047 h 1315277"/>
                <a:gd name="connsiteX0-81" fmla="*/ 0 w 2235836"/>
                <a:gd name="connsiteY0-82" fmla="*/ 0 h 1065230"/>
                <a:gd name="connsiteX1-83" fmla="*/ 2235836 w 2235836"/>
                <a:gd name="connsiteY1-84" fmla="*/ 456964 h 1065230"/>
                <a:gd name="connsiteX2-85" fmla="*/ 1417387 w 2235836"/>
                <a:gd name="connsiteY2-86" fmla="*/ 1065230 h 1065230"/>
                <a:gd name="connsiteX3-87" fmla="*/ 0 w 2235836"/>
                <a:gd name="connsiteY3-88" fmla="*/ 0 h 1065230"/>
                <a:gd name="connsiteX0-89" fmla="*/ 0 w 2914566"/>
                <a:gd name="connsiteY0-90" fmla="*/ 0 h 1564850"/>
                <a:gd name="connsiteX1-91" fmla="*/ 2914566 w 2914566"/>
                <a:gd name="connsiteY1-92" fmla="*/ 956584 h 1564850"/>
                <a:gd name="connsiteX2-93" fmla="*/ 2096117 w 2914566"/>
                <a:gd name="connsiteY2-94" fmla="*/ 1564850 h 1564850"/>
                <a:gd name="connsiteX3-95" fmla="*/ 0 w 2914566"/>
                <a:gd name="connsiteY3-96" fmla="*/ 0 h 1564850"/>
                <a:gd name="connsiteX0-97" fmla="*/ 0 w 2914566"/>
                <a:gd name="connsiteY0-98" fmla="*/ 0 h 1131217"/>
                <a:gd name="connsiteX1-99" fmla="*/ 2914566 w 2914566"/>
                <a:gd name="connsiteY1-100" fmla="*/ 956584 h 1131217"/>
                <a:gd name="connsiteX2-101" fmla="*/ 1403247 w 2914566"/>
                <a:gd name="connsiteY2-102" fmla="*/ 1131217 h 1131217"/>
                <a:gd name="connsiteX3-103" fmla="*/ 0 w 2914566"/>
                <a:gd name="connsiteY3-104" fmla="*/ 0 h 1131217"/>
                <a:gd name="connsiteX0-105" fmla="*/ 0 w 1403247"/>
                <a:gd name="connsiteY0-106" fmla="*/ 773234 h 1904451"/>
                <a:gd name="connsiteX1-107" fmla="*/ 1081053 w 1403247"/>
                <a:gd name="connsiteY1-108" fmla="*/ 0 h 1904451"/>
                <a:gd name="connsiteX2-109" fmla="*/ 1403247 w 1403247"/>
                <a:gd name="connsiteY2-110" fmla="*/ 1904451 h 1904451"/>
                <a:gd name="connsiteX3-111" fmla="*/ 0 w 1403247"/>
                <a:gd name="connsiteY3-112" fmla="*/ 773234 h 1904451"/>
                <a:gd name="connsiteX0-113" fmla="*/ 0 w 1733185"/>
                <a:gd name="connsiteY0-114" fmla="*/ 0 h 1932495"/>
                <a:gd name="connsiteX1-115" fmla="*/ 1410991 w 1733185"/>
                <a:gd name="connsiteY1-116" fmla="*/ 28044 h 1932495"/>
                <a:gd name="connsiteX2-117" fmla="*/ 1733185 w 1733185"/>
                <a:gd name="connsiteY2-118" fmla="*/ 1932495 h 1932495"/>
                <a:gd name="connsiteX3-119" fmla="*/ 0 w 1733185"/>
                <a:gd name="connsiteY3-120" fmla="*/ 0 h 1932495"/>
                <a:gd name="connsiteX0-121" fmla="*/ 0 w 1410991"/>
                <a:gd name="connsiteY0-122" fmla="*/ 0 h 1908928"/>
                <a:gd name="connsiteX1-123" fmla="*/ 1410991 w 1410991"/>
                <a:gd name="connsiteY1-124" fmla="*/ 28044 h 1908928"/>
                <a:gd name="connsiteX2-125" fmla="*/ 319164 w 1410991"/>
                <a:gd name="connsiteY2-126" fmla="*/ 1908928 h 1908928"/>
                <a:gd name="connsiteX3-127" fmla="*/ 0 w 1410991"/>
                <a:gd name="connsiteY3-128" fmla="*/ 0 h 1908928"/>
                <a:gd name="connsiteX0-129" fmla="*/ 0 w 355189"/>
                <a:gd name="connsiteY0-130" fmla="*/ 61510 h 1970438"/>
                <a:gd name="connsiteX1-131" fmla="*/ 355189 w 355189"/>
                <a:gd name="connsiteY1-132" fmla="*/ 0 h 1970438"/>
                <a:gd name="connsiteX2-133" fmla="*/ 319164 w 355189"/>
                <a:gd name="connsiteY2-134" fmla="*/ 1970438 h 1970438"/>
                <a:gd name="connsiteX3-135" fmla="*/ 0 w 355189"/>
                <a:gd name="connsiteY3-136" fmla="*/ 61510 h 1970438"/>
                <a:gd name="connsiteX0-137" fmla="*/ 0 w 355189"/>
                <a:gd name="connsiteY0-138" fmla="*/ 61510 h 1970438"/>
                <a:gd name="connsiteX1-139" fmla="*/ 355189 w 355189"/>
                <a:gd name="connsiteY1-140" fmla="*/ 0 h 1970438"/>
                <a:gd name="connsiteX2-141" fmla="*/ 339920 w 355189"/>
                <a:gd name="connsiteY2-142" fmla="*/ 857498 h 1970438"/>
                <a:gd name="connsiteX3-143" fmla="*/ 319164 w 355189"/>
                <a:gd name="connsiteY3-144" fmla="*/ 1970438 h 1970438"/>
                <a:gd name="connsiteX4" fmla="*/ 0 w 355189"/>
                <a:gd name="connsiteY4" fmla="*/ 61510 h 1970438"/>
                <a:gd name="connsiteX0-145" fmla="*/ 0 w 1141198"/>
                <a:gd name="connsiteY0-146" fmla="*/ 61510 h 1970438"/>
                <a:gd name="connsiteX1-147" fmla="*/ 355189 w 1141198"/>
                <a:gd name="connsiteY1-148" fmla="*/ 0 h 1970438"/>
                <a:gd name="connsiteX2-149" fmla="*/ 1141198 w 1141198"/>
                <a:gd name="connsiteY2-150" fmla="*/ 1380686 h 1970438"/>
                <a:gd name="connsiteX3-151" fmla="*/ 319164 w 1141198"/>
                <a:gd name="connsiteY3-152" fmla="*/ 1970438 h 1970438"/>
                <a:gd name="connsiteX4-153" fmla="*/ 0 w 1141198"/>
                <a:gd name="connsiteY4-154" fmla="*/ 61510 h 1970438"/>
                <a:gd name="connsiteX0-155" fmla="*/ 0 w 2055598"/>
                <a:gd name="connsiteY0-156" fmla="*/ 645972 h 1970438"/>
                <a:gd name="connsiteX1-157" fmla="*/ 1269589 w 2055598"/>
                <a:gd name="connsiteY1-158" fmla="*/ 0 h 1970438"/>
                <a:gd name="connsiteX2-159" fmla="*/ 2055598 w 2055598"/>
                <a:gd name="connsiteY2-160" fmla="*/ 1380686 h 1970438"/>
                <a:gd name="connsiteX3-161" fmla="*/ 1233564 w 2055598"/>
                <a:gd name="connsiteY3-162" fmla="*/ 1970438 h 1970438"/>
                <a:gd name="connsiteX4-163" fmla="*/ 0 w 2055598"/>
                <a:gd name="connsiteY4-164" fmla="*/ 645972 h 1970438"/>
                <a:gd name="connsiteX0-165" fmla="*/ 0 w 2055598"/>
                <a:gd name="connsiteY0-166" fmla="*/ 85077 h 1409543"/>
                <a:gd name="connsiteX1-167" fmla="*/ 317482 w 2055598"/>
                <a:gd name="connsiteY1-168" fmla="*/ 0 h 1409543"/>
                <a:gd name="connsiteX2-169" fmla="*/ 2055598 w 2055598"/>
                <a:gd name="connsiteY2-170" fmla="*/ 819791 h 1409543"/>
                <a:gd name="connsiteX3-171" fmla="*/ 1233564 w 2055598"/>
                <a:gd name="connsiteY3-172" fmla="*/ 1409543 h 1409543"/>
                <a:gd name="connsiteX4-173" fmla="*/ 0 w 2055598"/>
                <a:gd name="connsiteY4-174" fmla="*/ 85077 h 1409543"/>
                <a:gd name="connsiteX0-175" fmla="*/ 1043009 w 3098607"/>
                <a:gd name="connsiteY0-176" fmla="*/ 85077 h 853361"/>
                <a:gd name="connsiteX1-177" fmla="*/ 1360491 w 3098607"/>
                <a:gd name="connsiteY1-178" fmla="*/ 0 h 853361"/>
                <a:gd name="connsiteX2-179" fmla="*/ 3098607 w 3098607"/>
                <a:gd name="connsiteY2-180" fmla="*/ 819791 h 853361"/>
                <a:gd name="connsiteX3-181" fmla="*/ 0 w 3098607"/>
                <a:gd name="connsiteY3-182" fmla="*/ 853361 h 853361"/>
                <a:gd name="connsiteX4-183" fmla="*/ 1043009 w 3098607"/>
                <a:gd name="connsiteY4-184" fmla="*/ 85077 h 853361"/>
                <a:gd name="connsiteX0-185" fmla="*/ 1043009 w 1360491"/>
                <a:gd name="connsiteY0-186" fmla="*/ 85077 h 853361"/>
                <a:gd name="connsiteX1-187" fmla="*/ 1360491 w 1360491"/>
                <a:gd name="connsiteY1-188" fmla="*/ 0 h 853361"/>
                <a:gd name="connsiteX2-189" fmla="*/ 737193 w 1360491"/>
                <a:gd name="connsiteY2-190" fmla="*/ 744377 h 853361"/>
                <a:gd name="connsiteX3-191" fmla="*/ 0 w 1360491"/>
                <a:gd name="connsiteY3-192" fmla="*/ 853361 h 853361"/>
                <a:gd name="connsiteX4-193" fmla="*/ 1043009 w 1360491"/>
                <a:gd name="connsiteY4-194" fmla="*/ 85077 h 853361"/>
                <a:gd name="connsiteX0-195" fmla="*/ 1043009 w 1379345"/>
                <a:gd name="connsiteY0-196" fmla="*/ 85077 h 853361"/>
                <a:gd name="connsiteX1-197" fmla="*/ 1379345 w 1379345"/>
                <a:gd name="connsiteY1-198" fmla="*/ 0 h 853361"/>
                <a:gd name="connsiteX2-199" fmla="*/ 737193 w 1379345"/>
                <a:gd name="connsiteY2-200" fmla="*/ 744377 h 853361"/>
                <a:gd name="connsiteX3-201" fmla="*/ 0 w 1379345"/>
                <a:gd name="connsiteY3-202" fmla="*/ 853361 h 853361"/>
                <a:gd name="connsiteX4-203" fmla="*/ 1043009 w 1379345"/>
                <a:gd name="connsiteY4-204" fmla="*/ 85077 h 853361"/>
                <a:gd name="connsiteX0-205" fmla="*/ 1043009 w 1379345"/>
                <a:gd name="connsiteY0-206" fmla="*/ 85077 h 853361"/>
                <a:gd name="connsiteX1-207" fmla="*/ 1379345 w 1379345"/>
                <a:gd name="connsiteY1-208" fmla="*/ 0 h 853361"/>
                <a:gd name="connsiteX2-209" fmla="*/ 737193 w 1379345"/>
                <a:gd name="connsiteY2-210" fmla="*/ 744377 h 853361"/>
                <a:gd name="connsiteX3-211" fmla="*/ 0 w 1379345"/>
                <a:gd name="connsiteY3-212" fmla="*/ 853361 h 853361"/>
                <a:gd name="connsiteX4-213" fmla="*/ 1043009 w 1379345"/>
                <a:gd name="connsiteY4-214" fmla="*/ 85077 h 853361"/>
                <a:gd name="connsiteX0-215" fmla="*/ 1035865 w 1372201"/>
                <a:gd name="connsiteY0-216" fmla="*/ 85077 h 846217"/>
                <a:gd name="connsiteX1-217" fmla="*/ 1372201 w 1372201"/>
                <a:gd name="connsiteY1-218" fmla="*/ 0 h 846217"/>
                <a:gd name="connsiteX2-219" fmla="*/ 730049 w 1372201"/>
                <a:gd name="connsiteY2-220" fmla="*/ 744377 h 846217"/>
                <a:gd name="connsiteX3-221" fmla="*/ 0 w 1372201"/>
                <a:gd name="connsiteY3-222" fmla="*/ 846217 h 846217"/>
                <a:gd name="connsiteX4-223" fmla="*/ 1035865 w 1372201"/>
                <a:gd name="connsiteY4-224" fmla="*/ 85077 h 846217"/>
                <a:gd name="connsiteX0-225" fmla="*/ 1026340 w 1362676"/>
                <a:gd name="connsiteY0-226" fmla="*/ 85077 h 843835"/>
                <a:gd name="connsiteX1-227" fmla="*/ 1362676 w 1362676"/>
                <a:gd name="connsiteY1-228" fmla="*/ 0 h 843835"/>
                <a:gd name="connsiteX2-229" fmla="*/ 720524 w 1362676"/>
                <a:gd name="connsiteY2-230" fmla="*/ 744377 h 843835"/>
                <a:gd name="connsiteX3-231" fmla="*/ 0 w 1362676"/>
                <a:gd name="connsiteY3-232" fmla="*/ 843835 h 843835"/>
                <a:gd name="connsiteX4-233" fmla="*/ 1026340 w 1362676"/>
                <a:gd name="connsiteY4-234" fmla="*/ 85077 h 843835"/>
                <a:gd name="connsiteX0-235" fmla="*/ 1028722 w 1365058"/>
                <a:gd name="connsiteY0-236" fmla="*/ 85077 h 843835"/>
                <a:gd name="connsiteX1-237" fmla="*/ 1365058 w 1365058"/>
                <a:gd name="connsiteY1-238" fmla="*/ 0 h 843835"/>
                <a:gd name="connsiteX2-239" fmla="*/ 722906 w 1365058"/>
                <a:gd name="connsiteY2-240" fmla="*/ 744377 h 843835"/>
                <a:gd name="connsiteX3-241" fmla="*/ 0 w 1365058"/>
                <a:gd name="connsiteY3-242" fmla="*/ 843835 h 843835"/>
                <a:gd name="connsiteX4-243" fmla="*/ 1028722 w 1365058"/>
                <a:gd name="connsiteY4-244" fmla="*/ 85077 h 843835"/>
                <a:gd name="connsiteX0-245" fmla="*/ 1028722 w 1362677"/>
                <a:gd name="connsiteY0-246" fmla="*/ 80314 h 839072"/>
                <a:gd name="connsiteX1-247" fmla="*/ 1362677 w 1362677"/>
                <a:gd name="connsiteY1-248" fmla="*/ 0 h 839072"/>
                <a:gd name="connsiteX2-249" fmla="*/ 722906 w 1362677"/>
                <a:gd name="connsiteY2-250" fmla="*/ 739614 h 839072"/>
                <a:gd name="connsiteX3-251" fmla="*/ 0 w 1362677"/>
                <a:gd name="connsiteY3-252" fmla="*/ 839072 h 839072"/>
                <a:gd name="connsiteX4-253" fmla="*/ 1028722 w 1362677"/>
                <a:gd name="connsiteY4-254" fmla="*/ 80314 h 8390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53" y="connsiteY4-154"/>
                </a:cxn>
              </a:cxnLst>
              <a:rect l="l" t="t" r="r" b="b"/>
              <a:pathLst>
                <a:path w="1362677" h="839072">
                  <a:moveTo>
                    <a:pt x="1028722" y="80314"/>
                  </a:moveTo>
                  <a:lnTo>
                    <a:pt x="1362677" y="0"/>
                  </a:lnTo>
                  <a:lnTo>
                    <a:pt x="722906" y="739614"/>
                  </a:lnTo>
                  <a:lnTo>
                    <a:pt x="0" y="839072"/>
                  </a:lnTo>
                  <a:lnTo>
                    <a:pt x="1028722" y="80314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1" name="等腰三角形 8"/>
            <p:cNvSpPr/>
            <p:nvPr/>
          </p:nvSpPr>
          <p:spPr>
            <a:xfrm>
              <a:off x="3711646" y="1619128"/>
              <a:ext cx="1028390" cy="1680539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-1" fmla="*/ 0 w 1818027"/>
                <a:gd name="connsiteY0-2" fmla="*/ 810941 h 810941"/>
                <a:gd name="connsiteX1-3" fmla="*/ 1288442 w 1818027"/>
                <a:gd name="connsiteY1-4" fmla="*/ 0 h 810941"/>
                <a:gd name="connsiteX2-5" fmla="*/ 1818027 w 1818027"/>
                <a:gd name="connsiteY2-6" fmla="*/ 792088 h 810941"/>
                <a:gd name="connsiteX3-7" fmla="*/ 0 w 1818027"/>
                <a:gd name="connsiteY3-8" fmla="*/ 810941 h 810941"/>
                <a:gd name="connsiteX0-9" fmla="*/ 0 w 1818027"/>
                <a:gd name="connsiteY0-10" fmla="*/ 730813 h 730813"/>
                <a:gd name="connsiteX1-11" fmla="*/ 383469 w 1818027"/>
                <a:gd name="connsiteY1-12" fmla="*/ 0 h 730813"/>
                <a:gd name="connsiteX2-13" fmla="*/ 1818027 w 1818027"/>
                <a:gd name="connsiteY2-14" fmla="*/ 711960 h 730813"/>
                <a:gd name="connsiteX3-15" fmla="*/ 0 w 1818027"/>
                <a:gd name="connsiteY3-16" fmla="*/ 730813 h 730813"/>
                <a:gd name="connsiteX0-17" fmla="*/ 0 w 1808600"/>
                <a:gd name="connsiteY0-18" fmla="*/ 730813 h 1060752"/>
                <a:gd name="connsiteX1-19" fmla="*/ 383469 w 1808600"/>
                <a:gd name="connsiteY1-20" fmla="*/ 0 h 1060752"/>
                <a:gd name="connsiteX2-21" fmla="*/ 1808600 w 1808600"/>
                <a:gd name="connsiteY2-22" fmla="*/ 1060752 h 1060752"/>
                <a:gd name="connsiteX3-23" fmla="*/ 0 w 1808600"/>
                <a:gd name="connsiteY3-24" fmla="*/ 730813 h 1060752"/>
                <a:gd name="connsiteX0-25" fmla="*/ 0 w 1808600"/>
                <a:gd name="connsiteY0-26" fmla="*/ 730813 h 1060752"/>
                <a:gd name="connsiteX1-27" fmla="*/ 397609 w 1808600"/>
                <a:gd name="connsiteY1-28" fmla="*/ 0 h 1060752"/>
                <a:gd name="connsiteX2-29" fmla="*/ 1808600 w 1808600"/>
                <a:gd name="connsiteY2-30" fmla="*/ 1060752 h 1060752"/>
                <a:gd name="connsiteX3-31" fmla="*/ 0 w 1808600"/>
                <a:gd name="connsiteY3-32" fmla="*/ 730813 h 1060752"/>
                <a:gd name="connsiteX0-33" fmla="*/ 0 w 1808600"/>
                <a:gd name="connsiteY0-34" fmla="*/ 730813 h 1060752"/>
                <a:gd name="connsiteX1-35" fmla="*/ 388182 w 1808600"/>
                <a:gd name="connsiteY1-36" fmla="*/ 0 h 1060752"/>
                <a:gd name="connsiteX2-37" fmla="*/ 1808600 w 1808600"/>
                <a:gd name="connsiteY2-38" fmla="*/ 1060752 h 1060752"/>
                <a:gd name="connsiteX3-39" fmla="*/ 0 w 1808600"/>
                <a:gd name="connsiteY3-40" fmla="*/ 730813 h 1060752"/>
                <a:gd name="connsiteX0-41" fmla="*/ 714754 w 2523354"/>
                <a:gd name="connsiteY0-42" fmla="*/ 645972 h 975911"/>
                <a:gd name="connsiteX1-43" fmla="*/ 0 w 2523354"/>
                <a:gd name="connsiteY1-44" fmla="*/ 0 h 975911"/>
                <a:gd name="connsiteX2-45" fmla="*/ 2523354 w 2523354"/>
                <a:gd name="connsiteY2-46" fmla="*/ 975911 h 975911"/>
                <a:gd name="connsiteX3-47" fmla="*/ 714754 w 2523354"/>
                <a:gd name="connsiteY3-48" fmla="*/ 645972 h 975911"/>
                <a:gd name="connsiteX0-49" fmla="*/ 0 w 3425297"/>
                <a:gd name="connsiteY0-50" fmla="*/ 1682921 h 1682921"/>
                <a:gd name="connsiteX1-51" fmla="*/ 901943 w 3425297"/>
                <a:gd name="connsiteY1-52" fmla="*/ 0 h 1682921"/>
                <a:gd name="connsiteX2-53" fmla="*/ 3425297 w 3425297"/>
                <a:gd name="connsiteY2-54" fmla="*/ 975911 h 1682921"/>
                <a:gd name="connsiteX3-55" fmla="*/ 0 w 3425297"/>
                <a:gd name="connsiteY3-56" fmla="*/ 1682921 h 1682921"/>
                <a:gd name="connsiteX0-57" fmla="*/ 0 w 1040315"/>
                <a:gd name="connsiteY0-58" fmla="*/ 1682921 h 1682921"/>
                <a:gd name="connsiteX1-59" fmla="*/ 901943 w 1040315"/>
                <a:gd name="connsiteY1-60" fmla="*/ 0 h 1682921"/>
                <a:gd name="connsiteX2-61" fmla="*/ 1040315 w 1040315"/>
                <a:gd name="connsiteY2-62" fmla="*/ 919350 h 1682921"/>
                <a:gd name="connsiteX3-63" fmla="*/ 0 w 1040315"/>
                <a:gd name="connsiteY3-64" fmla="*/ 1682921 h 1682921"/>
                <a:gd name="connsiteX0-65" fmla="*/ 0 w 1030790"/>
                <a:gd name="connsiteY0-66" fmla="*/ 1680539 h 1680539"/>
                <a:gd name="connsiteX1-67" fmla="*/ 892418 w 1030790"/>
                <a:gd name="connsiteY1-68" fmla="*/ 0 h 1680539"/>
                <a:gd name="connsiteX2-69" fmla="*/ 1030790 w 1030790"/>
                <a:gd name="connsiteY2-70" fmla="*/ 919350 h 1680539"/>
                <a:gd name="connsiteX3-71" fmla="*/ 0 w 1030790"/>
                <a:gd name="connsiteY3-72" fmla="*/ 1680539 h 1680539"/>
                <a:gd name="connsiteX0-73" fmla="*/ 0 w 1028390"/>
                <a:gd name="connsiteY0-74" fmla="*/ 1680539 h 1680539"/>
                <a:gd name="connsiteX1-75" fmla="*/ 892418 w 1028390"/>
                <a:gd name="connsiteY1-76" fmla="*/ 0 h 1680539"/>
                <a:gd name="connsiteX2-77" fmla="*/ 1028390 w 1028390"/>
                <a:gd name="connsiteY2-78" fmla="*/ 928950 h 1680539"/>
                <a:gd name="connsiteX3-79" fmla="*/ 0 w 1028390"/>
                <a:gd name="connsiteY3-80" fmla="*/ 1680539 h 16805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28390" h="1680539">
                  <a:moveTo>
                    <a:pt x="0" y="1680539"/>
                  </a:moveTo>
                  <a:lnTo>
                    <a:pt x="892418" y="0"/>
                  </a:lnTo>
                  <a:lnTo>
                    <a:pt x="1028390" y="928950"/>
                  </a:lnTo>
                  <a:lnTo>
                    <a:pt x="0" y="1680539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2" name="等腰三角形 8"/>
            <p:cNvSpPr/>
            <p:nvPr/>
          </p:nvSpPr>
          <p:spPr>
            <a:xfrm>
              <a:off x="4601833" y="1619130"/>
              <a:ext cx="470539" cy="92886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-1" fmla="*/ 0 w 1818027"/>
                <a:gd name="connsiteY0-2" fmla="*/ 810941 h 810941"/>
                <a:gd name="connsiteX1-3" fmla="*/ 1288442 w 1818027"/>
                <a:gd name="connsiteY1-4" fmla="*/ 0 h 810941"/>
                <a:gd name="connsiteX2-5" fmla="*/ 1818027 w 1818027"/>
                <a:gd name="connsiteY2-6" fmla="*/ 792088 h 810941"/>
                <a:gd name="connsiteX3-7" fmla="*/ 0 w 1818027"/>
                <a:gd name="connsiteY3-8" fmla="*/ 810941 h 810941"/>
                <a:gd name="connsiteX0-9" fmla="*/ 0 w 1818027"/>
                <a:gd name="connsiteY0-10" fmla="*/ 730813 h 730813"/>
                <a:gd name="connsiteX1-11" fmla="*/ 383469 w 1818027"/>
                <a:gd name="connsiteY1-12" fmla="*/ 0 h 730813"/>
                <a:gd name="connsiteX2-13" fmla="*/ 1818027 w 1818027"/>
                <a:gd name="connsiteY2-14" fmla="*/ 711960 h 730813"/>
                <a:gd name="connsiteX3-15" fmla="*/ 0 w 1818027"/>
                <a:gd name="connsiteY3-16" fmla="*/ 730813 h 730813"/>
                <a:gd name="connsiteX0-17" fmla="*/ 0 w 1808600"/>
                <a:gd name="connsiteY0-18" fmla="*/ 730813 h 1060752"/>
                <a:gd name="connsiteX1-19" fmla="*/ 383469 w 1808600"/>
                <a:gd name="connsiteY1-20" fmla="*/ 0 h 1060752"/>
                <a:gd name="connsiteX2-21" fmla="*/ 1808600 w 1808600"/>
                <a:gd name="connsiteY2-22" fmla="*/ 1060752 h 1060752"/>
                <a:gd name="connsiteX3-23" fmla="*/ 0 w 1808600"/>
                <a:gd name="connsiteY3-24" fmla="*/ 730813 h 1060752"/>
                <a:gd name="connsiteX0-25" fmla="*/ 0 w 1808600"/>
                <a:gd name="connsiteY0-26" fmla="*/ 730813 h 1060752"/>
                <a:gd name="connsiteX1-27" fmla="*/ 397609 w 1808600"/>
                <a:gd name="connsiteY1-28" fmla="*/ 0 h 1060752"/>
                <a:gd name="connsiteX2-29" fmla="*/ 1808600 w 1808600"/>
                <a:gd name="connsiteY2-30" fmla="*/ 1060752 h 1060752"/>
                <a:gd name="connsiteX3-31" fmla="*/ 0 w 1808600"/>
                <a:gd name="connsiteY3-32" fmla="*/ 730813 h 1060752"/>
                <a:gd name="connsiteX0-33" fmla="*/ 0 w 1808600"/>
                <a:gd name="connsiteY0-34" fmla="*/ 730813 h 1060752"/>
                <a:gd name="connsiteX1-35" fmla="*/ 388182 w 1808600"/>
                <a:gd name="connsiteY1-36" fmla="*/ 0 h 1060752"/>
                <a:gd name="connsiteX2-37" fmla="*/ 1808600 w 1808600"/>
                <a:gd name="connsiteY2-38" fmla="*/ 1060752 h 1060752"/>
                <a:gd name="connsiteX3-39" fmla="*/ 0 w 1808600"/>
                <a:gd name="connsiteY3-40" fmla="*/ 730813 h 1060752"/>
                <a:gd name="connsiteX0-41" fmla="*/ 714754 w 2523354"/>
                <a:gd name="connsiteY0-42" fmla="*/ 645972 h 975911"/>
                <a:gd name="connsiteX1-43" fmla="*/ 0 w 2523354"/>
                <a:gd name="connsiteY1-44" fmla="*/ 0 h 975911"/>
                <a:gd name="connsiteX2-45" fmla="*/ 2523354 w 2523354"/>
                <a:gd name="connsiteY2-46" fmla="*/ 975911 h 975911"/>
                <a:gd name="connsiteX3-47" fmla="*/ 714754 w 2523354"/>
                <a:gd name="connsiteY3-48" fmla="*/ 645972 h 975911"/>
                <a:gd name="connsiteX0-49" fmla="*/ 0 w 3425297"/>
                <a:gd name="connsiteY0-50" fmla="*/ 1682921 h 1682921"/>
                <a:gd name="connsiteX1-51" fmla="*/ 901943 w 3425297"/>
                <a:gd name="connsiteY1-52" fmla="*/ 0 h 1682921"/>
                <a:gd name="connsiteX2-53" fmla="*/ 3425297 w 3425297"/>
                <a:gd name="connsiteY2-54" fmla="*/ 975911 h 1682921"/>
                <a:gd name="connsiteX3-55" fmla="*/ 0 w 3425297"/>
                <a:gd name="connsiteY3-56" fmla="*/ 1682921 h 1682921"/>
                <a:gd name="connsiteX0-57" fmla="*/ 0 w 1040315"/>
                <a:gd name="connsiteY0-58" fmla="*/ 1682921 h 1682921"/>
                <a:gd name="connsiteX1-59" fmla="*/ 901943 w 1040315"/>
                <a:gd name="connsiteY1-60" fmla="*/ 0 h 1682921"/>
                <a:gd name="connsiteX2-61" fmla="*/ 1040315 w 1040315"/>
                <a:gd name="connsiteY2-62" fmla="*/ 919350 h 1682921"/>
                <a:gd name="connsiteX3-63" fmla="*/ 0 w 1040315"/>
                <a:gd name="connsiteY3-64" fmla="*/ 1682921 h 1682921"/>
                <a:gd name="connsiteX0-65" fmla="*/ 347109 w 1387424"/>
                <a:gd name="connsiteY0-66" fmla="*/ 1565086 h 1565086"/>
                <a:gd name="connsiteX1-67" fmla="*/ 0 w 1387424"/>
                <a:gd name="connsiteY1-68" fmla="*/ 0 h 1565086"/>
                <a:gd name="connsiteX2-69" fmla="*/ 1387424 w 1387424"/>
                <a:gd name="connsiteY2-70" fmla="*/ 801515 h 1565086"/>
                <a:gd name="connsiteX3-71" fmla="*/ 347109 w 1387424"/>
                <a:gd name="connsiteY3-72" fmla="*/ 1565086 h 1565086"/>
                <a:gd name="connsiteX0-73" fmla="*/ 139719 w 1387424"/>
                <a:gd name="connsiteY0-74" fmla="*/ 900496 h 900496"/>
                <a:gd name="connsiteX1-75" fmla="*/ 0 w 1387424"/>
                <a:gd name="connsiteY1-76" fmla="*/ 0 h 900496"/>
                <a:gd name="connsiteX2-77" fmla="*/ 1387424 w 1387424"/>
                <a:gd name="connsiteY2-78" fmla="*/ 801515 h 900496"/>
                <a:gd name="connsiteX3-79" fmla="*/ 139719 w 1387424"/>
                <a:gd name="connsiteY3-80" fmla="*/ 900496 h 900496"/>
                <a:gd name="connsiteX0-81" fmla="*/ 139719 w 477737"/>
                <a:gd name="connsiteY0-82" fmla="*/ 900496 h 900496"/>
                <a:gd name="connsiteX1-83" fmla="*/ 0 w 477737"/>
                <a:gd name="connsiteY1-84" fmla="*/ 0 h 900496"/>
                <a:gd name="connsiteX2-85" fmla="*/ 477737 w 477737"/>
                <a:gd name="connsiteY2-86" fmla="*/ 843936 h 900496"/>
                <a:gd name="connsiteX3-87" fmla="*/ 139719 w 477737"/>
                <a:gd name="connsiteY3-88" fmla="*/ 900496 h 900496"/>
                <a:gd name="connsiteX0-89" fmla="*/ 139719 w 477737"/>
                <a:gd name="connsiteY0-90" fmla="*/ 924063 h 924063"/>
                <a:gd name="connsiteX1-91" fmla="*/ 0 w 477737"/>
                <a:gd name="connsiteY1-92" fmla="*/ 0 h 924063"/>
                <a:gd name="connsiteX2-93" fmla="*/ 477737 w 477737"/>
                <a:gd name="connsiteY2-94" fmla="*/ 843936 h 924063"/>
                <a:gd name="connsiteX3-95" fmla="*/ 139719 w 477737"/>
                <a:gd name="connsiteY3-96" fmla="*/ 924063 h 924063"/>
                <a:gd name="connsiteX0-97" fmla="*/ 139719 w 477737"/>
                <a:gd name="connsiteY0-98" fmla="*/ 928862 h 928862"/>
                <a:gd name="connsiteX1-99" fmla="*/ 0 w 477737"/>
                <a:gd name="connsiteY1-100" fmla="*/ 0 h 928862"/>
                <a:gd name="connsiteX2-101" fmla="*/ 477737 w 477737"/>
                <a:gd name="connsiteY2-102" fmla="*/ 843936 h 928862"/>
                <a:gd name="connsiteX3-103" fmla="*/ 139719 w 477737"/>
                <a:gd name="connsiteY3-104" fmla="*/ 928862 h 928862"/>
                <a:gd name="connsiteX0-105" fmla="*/ 132520 w 470538"/>
                <a:gd name="connsiteY0-106" fmla="*/ 928862 h 928862"/>
                <a:gd name="connsiteX1-107" fmla="*/ 0 w 470538"/>
                <a:gd name="connsiteY1-108" fmla="*/ 0 h 928862"/>
                <a:gd name="connsiteX2-109" fmla="*/ 470538 w 470538"/>
                <a:gd name="connsiteY2-110" fmla="*/ 843936 h 928862"/>
                <a:gd name="connsiteX3-111" fmla="*/ 132520 w 470538"/>
                <a:gd name="connsiteY3-112" fmla="*/ 928862 h 92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70538" h="928862">
                  <a:moveTo>
                    <a:pt x="132520" y="928862"/>
                  </a:moveTo>
                  <a:lnTo>
                    <a:pt x="0" y="0"/>
                  </a:lnTo>
                  <a:lnTo>
                    <a:pt x="470538" y="843936"/>
                  </a:lnTo>
                  <a:lnTo>
                    <a:pt x="132520" y="928862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64000"/>
                    <a:lumOff val="36000"/>
                  </a:schemeClr>
                </a:gs>
                <a:gs pos="100000">
                  <a:schemeClr val="tx2"/>
                </a:gs>
              </a:gsLst>
              <a:lin ang="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3" name="等腰三角形 8"/>
            <p:cNvSpPr/>
            <p:nvPr/>
          </p:nvSpPr>
          <p:spPr>
            <a:xfrm>
              <a:off x="3715061" y="1619128"/>
              <a:ext cx="894532" cy="1680539"/>
            </a:xfrm>
            <a:custGeom>
              <a:avLst/>
              <a:gdLst/>
              <a:ahLst/>
              <a:cxnLst/>
              <a:rect l="l" t="t" r="r" b="b"/>
              <a:pathLst>
                <a:path w="894532" h="1680539">
                  <a:moveTo>
                    <a:pt x="892418" y="0"/>
                  </a:moveTo>
                  <a:lnTo>
                    <a:pt x="894532" y="14045"/>
                  </a:lnTo>
                  <a:cubicBezTo>
                    <a:pt x="683384" y="377592"/>
                    <a:pt x="562167" y="806849"/>
                    <a:pt x="560747" y="1266455"/>
                  </a:cubicBezTo>
                  <a:lnTo>
                    <a:pt x="0" y="1680539"/>
                  </a:ln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4845089" y="3128005"/>
            <a:ext cx="3465467" cy="3081585"/>
            <a:chOff x="3677245" y="2531438"/>
            <a:chExt cx="2223935" cy="1977582"/>
          </a:xfrm>
        </p:grpSpPr>
        <p:sp>
          <p:nvSpPr>
            <p:cNvPr id="115" name="等腰三角形 8"/>
            <p:cNvSpPr/>
            <p:nvPr/>
          </p:nvSpPr>
          <p:spPr>
            <a:xfrm>
              <a:off x="3677245" y="2595039"/>
              <a:ext cx="1403247" cy="1909213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-1" fmla="*/ 0 w 1818027"/>
                <a:gd name="connsiteY0-2" fmla="*/ 810941 h 810941"/>
                <a:gd name="connsiteX1-3" fmla="*/ 1288442 w 1818027"/>
                <a:gd name="connsiteY1-4" fmla="*/ 0 h 810941"/>
                <a:gd name="connsiteX2-5" fmla="*/ 1818027 w 1818027"/>
                <a:gd name="connsiteY2-6" fmla="*/ 792088 h 810941"/>
                <a:gd name="connsiteX3-7" fmla="*/ 0 w 1818027"/>
                <a:gd name="connsiteY3-8" fmla="*/ 810941 h 810941"/>
                <a:gd name="connsiteX0-9" fmla="*/ 0 w 1818027"/>
                <a:gd name="connsiteY0-10" fmla="*/ 730813 h 730813"/>
                <a:gd name="connsiteX1-11" fmla="*/ 383469 w 1818027"/>
                <a:gd name="connsiteY1-12" fmla="*/ 0 h 730813"/>
                <a:gd name="connsiteX2-13" fmla="*/ 1818027 w 1818027"/>
                <a:gd name="connsiteY2-14" fmla="*/ 711960 h 730813"/>
                <a:gd name="connsiteX3-15" fmla="*/ 0 w 1818027"/>
                <a:gd name="connsiteY3-16" fmla="*/ 730813 h 730813"/>
                <a:gd name="connsiteX0-17" fmla="*/ 0 w 1808600"/>
                <a:gd name="connsiteY0-18" fmla="*/ 730813 h 1060752"/>
                <a:gd name="connsiteX1-19" fmla="*/ 383469 w 1808600"/>
                <a:gd name="connsiteY1-20" fmla="*/ 0 h 1060752"/>
                <a:gd name="connsiteX2-21" fmla="*/ 1808600 w 1808600"/>
                <a:gd name="connsiteY2-22" fmla="*/ 1060752 h 1060752"/>
                <a:gd name="connsiteX3-23" fmla="*/ 0 w 1808600"/>
                <a:gd name="connsiteY3-24" fmla="*/ 730813 h 1060752"/>
                <a:gd name="connsiteX0-25" fmla="*/ 0 w 1808600"/>
                <a:gd name="connsiteY0-26" fmla="*/ 730813 h 1060752"/>
                <a:gd name="connsiteX1-27" fmla="*/ 397609 w 1808600"/>
                <a:gd name="connsiteY1-28" fmla="*/ 0 h 1060752"/>
                <a:gd name="connsiteX2-29" fmla="*/ 1808600 w 1808600"/>
                <a:gd name="connsiteY2-30" fmla="*/ 1060752 h 1060752"/>
                <a:gd name="connsiteX3-31" fmla="*/ 0 w 1808600"/>
                <a:gd name="connsiteY3-32" fmla="*/ 730813 h 1060752"/>
                <a:gd name="connsiteX0-33" fmla="*/ 0 w 1808600"/>
                <a:gd name="connsiteY0-34" fmla="*/ 730813 h 1060752"/>
                <a:gd name="connsiteX1-35" fmla="*/ 388182 w 1808600"/>
                <a:gd name="connsiteY1-36" fmla="*/ 0 h 1060752"/>
                <a:gd name="connsiteX2-37" fmla="*/ 1808600 w 1808600"/>
                <a:gd name="connsiteY2-38" fmla="*/ 1060752 h 1060752"/>
                <a:gd name="connsiteX3-39" fmla="*/ 0 w 1808600"/>
                <a:gd name="connsiteY3-40" fmla="*/ 730813 h 1060752"/>
                <a:gd name="connsiteX0-41" fmla="*/ 0 w 2690006"/>
                <a:gd name="connsiteY0-42" fmla="*/ 0 h 1107650"/>
                <a:gd name="connsiteX1-43" fmla="*/ 1269588 w 2690006"/>
                <a:gd name="connsiteY1-44" fmla="*/ 46898 h 1107650"/>
                <a:gd name="connsiteX2-45" fmla="*/ 2690006 w 2690006"/>
                <a:gd name="connsiteY2-46" fmla="*/ 1107650 h 1107650"/>
                <a:gd name="connsiteX3-47" fmla="*/ 0 w 2690006"/>
                <a:gd name="connsiteY3-48" fmla="*/ 0 h 1107650"/>
                <a:gd name="connsiteX0-49" fmla="*/ 0 w 2798414"/>
                <a:gd name="connsiteY0-50" fmla="*/ 0 h 1131217"/>
                <a:gd name="connsiteX1-51" fmla="*/ 1377996 w 2798414"/>
                <a:gd name="connsiteY1-52" fmla="*/ 70465 h 1131217"/>
                <a:gd name="connsiteX2-53" fmla="*/ 2798414 w 2798414"/>
                <a:gd name="connsiteY2-54" fmla="*/ 1131217 h 1131217"/>
                <a:gd name="connsiteX3-55" fmla="*/ 0 w 2798414"/>
                <a:gd name="connsiteY3-56" fmla="*/ 0 h 1131217"/>
                <a:gd name="connsiteX0-57" fmla="*/ 0 w 1417387"/>
                <a:gd name="connsiteY0-58" fmla="*/ 0 h 1065230"/>
                <a:gd name="connsiteX1-59" fmla="*/ 1377996 w 1417387"/>
                <a:gd name="connsiteY1-60" fmla="*/ 70465 h 1065230"/>
                <a:gd name="connsiteX2-61" fmla="*/ 1417387 w 1417387"/>
                <a:gd name="connsiteY2-62" fmla="*/ 1065230 h 1065230"/>
                <a:gd name="connsiteX3-63" fmla="*/ 0 w 1417387"/>
                <a:gd name="connsiteY3-64" fmla="*/ 0 h 1065230"/>
                <a:gd name="connsiteX0-65" fmla="*/ 0 w 2245262"/>
                <a:gd name="connsiteY0-66" fmla="*/ 0 h 1065230"/>
                <a:gd name="connsiteX1-67" fmla="*/ 2245262 w 2245262"/>
                <a:gd name="connsiteY1-68" fmla="*/ 456964 h 1065230"/>
                <a:gd name="connsiteX2-69" fmla="*/ 1417387 w 2245262"/>
                <a:gd name="connsiteY2-70" fmla="*/ 1065230 h 1065230"/>
                <a:gd name="connsiteX3-71" fmla="*/ 0 w 2245262"/>
                <a:gd name="connsiteY3-72" fmla="*/ 0 h 1065230"/>
                <a:gd name="connsiteX0-73" fmla="*/ 0 w 1495831"/>
                <a:gd name="connsiteY0-74" fmla="*/ 250047 h 1315277"/>
                <a:gd name="connsiteX1-75" fmla="*/ 1495831 w 1495831"/>
                <a:gd name="connsiteY1-76" fmla="*/ 0 h 1315277"/>
                <a:gd name="connsiteX2-77" fmla="*/ 1417387 w 1495831"/>
                <a:gd name="connsiteY2-78" fmla="*/ 1315277 h 1315277"/>
                <a:gd name="connsiteX3-79" fmla="*/ 0 w 1495831"/>
                <a:gd name="connsiteY3-80" fmla="*/ 250047 h 1315277"/>
                <a:gd name="connsiteX0-81" fmla="*/ 0 w 2235836"/>
                <a:gd name="connsiteY0-82" fmla="*/ 0 h 1065230"/>
                <a:gd name="connsiteX1-83" fmla="*/ 2235836 w 2235836"/>
                <a:gd name="connsiteY1-84" fmla="*/ 456964 h 1065230"/>
                <a:gd name="connsiteX2-85" fmla="*/ 1417387 w 2235836"/>
                <a:gd name="connsiteY2-86" fmla="*/ 1065230 h 1065230"/>
                <a:gd name="connsiteX3-87" fmla="*/ 0 w 2235836"/>
                <a:gd name="connsiteY3-88" fmla="*/ 0 h 1065230"/>
                <a:gd name="connsiteX0-89" fmla="*/ 0 w 2914566"/>
                <a:gd name="connsiteY0-90" fmla="*/ 0 h 1564850"/>
                <a:gd name="connsiteX1-91" fmla="*/ 2914566 w 2914566"/>
                <a:gd name="connsiteY1-92" fmla="*/ 956584 h 1564850"/>
                <a:gd name="connsiteX2-93" fmla="*/ 2096117 w 2914566"/>
                <a:gd name="connsiteY2-94" fmla="*/ 1564850 h 1564850"/>
                <a:gd name="connsiteX3-95" fmla="*/ 0 w 2914566"/>
                <a:gd name="connsiteY3-96" fmla="*/ 0 h 1564850"/>
                <a:gd name="connsiteX0-97" fmla="*/ 0 w 2914566"/>
                <a:gd name="connsiteY0-98" fmla="*/ 0 h 1131217"/>
                <a:gd name="connsiteX1-99" fmla="*/ 2914566 w 2914566"/>
                <a:gd name="connsiteY1-100" fmla="*/ 956584 h 1131217"/>
                <a:gd name="connsiteX2-101" fmla="*/ 1403247 w 2914566"/>
                <a:gd name="connsiteY2-102" fmla="*/ 1131217 h 1131217"/>
                <a:gd name="connsiteX3-103" fmla="*/ 0 w 2914566"/>
                <a:gd name="connsiteY3-104" fmla="*/ 0 h 1131217"/>
                <a:gd name="connsiteX0-105" fmla="*/ 0 w 1403247"/>
                <a:gd name="connsiteY0-106" fmla="*/ 773234 h 1904451"/>
                <a:gd name="connsiteX1-107" fmla="*/ 1081053 w 1403247"/>
                <a:gd name="connsiteY1-108" fmla="*/ 0 h 1904451"/>
                <a:gd name="connsiteX2-109" fmla="*/ 1403247 w 1403247"/>
                <a:gd name="connsiteY2-110" fmla="*/ 1904451 h 1904451"/>
                <a:gd name="connsiteX3-111" fmla="*/ 0 w 1403247"/>
                <a:gd name="connsiteY3-112" fmla="*/ 773234 h 1904451"/>
                <a:gd name="connsiteX0-113" fmla="*/ 0 w 1408010"/>
                <a:gd name="connsiteY0-114" fmla="*/ 773234 h 1916357"/>
                <a:gd name="connsiteX1-115" fmla="*/ 1081053 w 1408010"/>
                <a:gd name="connsiteY1-116" fmla="*/ 0 h 1916357"/>
                <a:gd name="connsiteX2-117" fmla="*/ 1408010 w 1408010"/>
                <a:gd name="connsiteY2-118" fmla="*/ 1916357 h 1916357"/>
                <a:gd name="connsiteX3-119" fmla="*/ 0 w 1408010"/>
                <a:gd name="connsiteY3-120" fmla="*/ 773234 h 1916357"/>
                <a:gd name="connsiteX0-121" fmla="*/ 0 w 1403247"/>
                <a:gd name="connsiteY0-122" fmla="*/ 773234 h 1909213"/>
                <a:gd name="connsiteX1-123" fmla="*/ 1081053 w 1403247"/>
                <a:gd name="connsiteY1-124" fmla="*/ 0 h 1909213"/>
                <a:gd name="connsiteX2-125" fmla="*/ 1403247 w 1403247"/>
                <a:gd name="connsiteY2-126" fmla="*/ 1909213 h 1909213"/>
                <a:gd name="connsiteX3-127" fmla="*/ 0 w 1403247"/>
                <a:gd name="connsiteY3-128" fmla="*/ 773234 h 19092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03247" h="1909213">
                  <a:moveTo>
                    <a:pt x="0" y="773234"/>
                  </a:moveTo>
                  <a:lnTo>
                    <a:pt x="1081053" y="0"/>
                  </a:lnTo>
                  <a:lnTo>
                    <a:pt x="1403247" y="1909213"/>
                  </a:lnTo>
                  <a:lnTo>
                    <a:pt x="0" y="773234"/>
                  </a:lnTo>
                  <a:close/>
                </a:path>
              </a:pathLst>
            </a:custGeom>
            <a:gradFill>
              <a:gsLst>
                <a:gs pos="28000">
                  <a:schemeClr val="accent2"/>
                </a:gs>
                <a:gs pos="87000">
                  <a:schemeClr val="accent1"/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6" name="等腰三角形 8"/>
            <p:cNvSpPr/>
            <p:nvPr/>
          </p:nvSpPr>
          <p:spPr>
            <a:xfrm>
              <a:off x="4755220" y="2531438"/>
              <a:ext cx="1145960" cy="197758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-1" fmla="*/ 0 w 1818027"/>
                <a:gd name="connsiteY0-2" fmla="*/ 810941 h 810941"/>
                <a:gd name="connsiteX1-3" fmla="*/ 1288442 w 1818027"/>
                <a:gd name="connsiteY1-4" fmla="*/ 0 h 810941"/>
                <a:gd name="connsiteX2-5" fmla="*/ 1818027 w 1818027"/>
                <a:gd name="connsiteY2-6" fmla="*/ 792088 h 810941"/>
                <a:gd name="connsiteX3-7" fmla="*/ 0 w 1818027"/>
                <a:gd name="connsiteY3-8" fmla="*/ 810941 h 810941"/>
                <a:gd name="connsiteX0-9" fmla="*/ 0 w 1818027"/>
                <a:gd name="connsiteY0-10" fmla="*/ 730813 h 730813"/>
                <a:gd name="connsiteX1-11" fmla="*/ 383469 w 1818027"/>
                <a:gd name="connsiteY1-12" fmla="*/ 0 h 730813"/>
                <a:gd name="connsiteX2-13" fmla="*/ 1818027 w 1818027"/>
                <a:gd name="connsiteY2-14" fmla="*/ 711960 h 730813"/>
                <a:gd name="connsiteX3-15" fmla="*/ 0 w 1818027"/>
                <a:gd name="connsiteY3-16" fmla="*/ 730813 h 730813"/>
                <a:gd name="connsiteX0-17" fmla="*/ 0 w 1808600"/>
                <a:gd name="connsiteY0-18" fmla="*/ 730813 h 1060752"/>
                <a:gd name="connsiteX1-19" fmla="*/ 383469 w 1808600"/>
                <a:gd name="connsiteY1-20" fmla="*/ 0 h 1060752"/>
                <a:gd name="connsiteX2-21" fmla="*/ 1808600 w 1808600"/>
                <a:gd name="connsiteY2-22" fmla="*/ 1060752 h 1060752"/>
                <a:gd name="connsiteX3-23" fmla="*/ 0 w 1808600"/>
                <a:gd name="connsiteY3-24" fmla="*/ 730813 h 1060752"/>
                <a:gd name="connsiteX0-25" fmla="*/ 0 w 1808600"/>
                <a:gd name="connsiteY0-26" fmla="*/ 730813 h 1060752"/>
                <a:gd name="connsiteX1-27" fmla="*/ 397609 w 1808600"/>
                <a:gd name="connsiteY1-28" fmla="*/ 0 h 1060752"/>
                <a:gd name="connsiteX2-29" fmla="*/ 1808600 w 1808600"/>
                <a:gd name="connsiteY2-30" fmla="*/ 1060752 h 1060752"/>
                <a:gd name="connsiteX3-31" fmla="*/ 0 w 1808600"/>
                <a:gd name="connsiteY3-32" fmla="*/ 730813 h 1060752"/>
                <a:gd name="connsiteX0-33" fmla="*/ 0 w 1808600"/>
                <a:gd name="connsiteY0-34" fmla="*/ 730813 h 1060752"/>
                <a:gd name="connsiteX1-35" fmla="*/ 388182 w 1808600"/>
                <a:gd name="connsiteY1-36" fmla="*/ 0 h 1060752"/>
                <a:gd name="connsiteX2-37" fmla="*/ 1808600 w 1808600"/>
                <a:gd name="connsiteY2-38" fmla="*/ 1060752 h 1060752"/>
                <a:gd name="connsiteX3-39" fmla="*/ 0 w 1808600"/>
                <a:gd name="connsiteY3-40" fmla="*/ 730813 h 1060752"/>
                <a:gd name="connsiteX0-41" fmla="*/ 0 w 2690006"/>
                <a:gd name="connsiteY0-42" fmla="*/ 0 h 1107650"/>
                <a:gd name="connsiteX1-43" fmla="*/ 1269588 w 2690006"/>
                <a:gd name="connsiteY1-44" fmla="*/ 46898 h 1107650"/>
                <a:gd name="connsiteX2-45" fmla="*/ 2690006 w 2690006"/>
                <a:gd name="connsiteY2-46" fmla="*/ 1107650 h 1107650"/>
                <a:gd name="connsiteX3-47" fmla="*/ 0 w 2690006"/>
                <a:gd name="connsiteY3-48" fmla="*/ 0 h 1107650"/>
                <a:gd name="connsiteX0-49" fmla="*/ 0 w 2798414"/>
                <a:gd name="connsiteY0-50" fmla="*/ 0 h 1131217"/>
                <a:gd name="connsiteX1-51" fmla="*/ 1377996 w 2798414"/>
                <a:gd name="connsiteY1-52" fmla="*/ 70465 h 1131217"/>
                <a:gd name="connsiteX2-53" fmla="*/ 2798414 w 2798414"/>
                <a:gd name="connsiteY2-54" fmla="*/ 1131217 h 1131217"/>
                <a:gd name="connsiteX3-55" fmla="*/ 0 w 2798414"/>
                <a:gd name="connsiteY3-56" fmla="*/ 0 h 1131217"/>
                <a:gd name="connsiteX0-57" fmla="*/ 0 w 1417387"/>
                <a:gd name="connsiteY0-58" fmla="*/ 0 h 1065230"/>
                <a:gd name="connsiteX1-59" fmla="*/ 1377996 w 1417387"/>
                <a:gd name="connsiteY1-60" fmla="*/ 70465 h 1065230"/>
                <a:gd name="connsiteX2-61" fmla="*/ 1417387 w 1417387"/>
                <a:gd name="connsiteY2-62" fmla="*/ 1065230 h 1065230"/>
                <a:gd name="connsiteX3-63" fmla="*/ 0 w 1417387"/>
                <a:gd name="connsiteY3-64" fmla="*/ 0 h 1065230"/>
                <a:gd name="connsiteX0-65" fmla="*/ 0 w 2245262"/>
                <a:gd name="connsiteY0-66" fmla="*/ 0 h 1065230"/>
                <a:gd name="connsiteX1-67" fmla="*/ 2245262 w 2245262"/>
                <a:gd name="connsiteY1-68" fmla="*/ 456964 h 1065230"/>
                <a:gd name="connsiteX2-69" fmla="*/ 1417387 w 2245262"/>
                <a:gd name="connsiteY2-70" fmla="*/ 1065230 h 1065230"/>
                <a:gd name="connsiteX3-71" fmla="*/ 0 w 2245262"/>
                <a:gd name="connsiteY3-72" fmla="*/ 0 h 1065230"/>
                <a:gd name="connsiteX0-73" fmla="*/ 0 w 1495831"/>
                <a:gd name="connsiteY0-74" fmla="*/ 250047 h 1315277"/>
                <a:gd name="connsiteX1-75" fmla="*/ 1495831 w 1495831"/>
                <a:gd name="connsiteY1-76" fmla="*/ 0 h 1315277"/>
                <a:gd name="connsiteX2-77" fmla="*/ 1417387 w 1495831"/>
                <a:gd name="connsiteY2-78" fmla="*/ 1315277 h 1315277"/>
                <a:gd name="connsiteX3-79" fmla="*/ 0 w 1495831"/>
                <a:gd name="connsiteY3-80" fmla="*/ 250047 h 1315277"/>
                <a:gd name="connsiteX0-81" fmla="*/ 0 w 2235836"/>
                <a:gd name="connsiteY0-82" fmla="*/ 0 h 1065230"/>
                <a:gd name="connsiteX1-83" fmla="*/ 2235836 w 2235836"/>
                <a:gd name="connsiteY1-84" fmla="*/ 456964 h 1065230"/>
                <a:gd name="connsiteX2-85" fmla="*/ 1417387 w 2235836"/>
                <a:gd name="connsiteY2-86" fmla="*/ 1065230 h 1065230"/>
                <a:gd name="connsiteX3-87" fmla="*/ 0 w 2235836"/>
                <a:gd name="connsiteY3-88" fmla="*/ 0 h 1065230"/>
                <a:gd name="connsiteX0-89" fmla="*/ 0 w 2914566"/>
                <a:gd name="connsiteY0-90" fmla="*/ 0 h 1564850"/>
                <a:gd name="connsiteX1-91" fmla="*/ 2914566 w 2914566"/>
                <a:gd name="connsiteY1-92" fmla="*/ 956584 h 1564850"/>
                <a:gd name="connsiteX2-93" fmla="*/ 2096117 w 2914566"/>
                <a:gd name="connsiteY2-94" fmla="*/ 1564850 h 1564850"/>
                <a:gd name="connsiteX3-95" fmla="*/ 0 w 2914566"/>
                <a:gd name="connsiteY3-96" fmla="*/ 0 h 1564850"/>
                <a:gd name="connsiteX0-97" fmla="*/ 0 w 2914566"/>
                <a:gd name="connsiteY0-98" fmla="*/ 0 h 1131217"/>
                <a:gd name="connsiteX1-99" fmla="*/ 2914566 w 2914566"/>
                <a:gd name="connsiteY1-100" fmla="*/ 956584 h 1131217"/>
                <a:gd name="connsiteX2-101" fmla="*/ 1403247 w 2914566"/>
                <a:gd name="connsiteY2-102" fmla="*/ 1131217 h 1131217"/>
                <a:gd name="connsiteX3-103" fmla="*/ 0 w 2914566"/>
                <a:gd name="connsiteY3-104" fmla="*/ 0 h 1131217"/>
                <a:gd name="connsiteX0-105" fmla="*/ 0 w 1403247"/>
                <a:gd name="connsiteY0-106" fmla="*/ 773234 h 1904451"/>
                <a:gd name="connsiteX1-107" fmla="*/ 1081053 w 1403247"/>
                <a:gd name="connsiteY1-108" fmla="*/ 0 h 1904451"/>
                <a:gd name="connsiteX2-109" fmla="*/ 1403247 w 1403247"/>
                <a:gd name="connsiteY2-110" fmla="*/ 1904451 h 1904451"/>
                <a:gd name="connsiteX3-111" fmla="*/ 0 w 1403247"/>
                <a:gd name="connsiteY3-112" fmla="*/ 773234 h 1904451"/>
                <a:gd name="connsiteX0-113" fmla="*/ 0 w 1733185"/>
                <a:gd name="connsiteY0-114" fmla="*/ 0 h 1932495"/>
                <a:gd name="connsiteX1-115" fmla="*/ 1410991 w 1733185"/>
                <a:gd name="connsiteY1-116" fmla="*/ 28044 h 1932495"/>
                <a:gd name="connsiteX2-117" fmla="*/ 1733185 w 1733185"/>
                <a:gd name="connsiteY2-118" fmla="*/ 1932495 h 1932495"/>
                <a:gd name="connsiteX3-119" fmla="*/ 0 w 1733185"/>
                <a:gd name="connsiteY3-120" fmla="*/ 0 h 1932495"/>
                <a:gd name="connsiteX0-121" fmla="*/ 0 w 1410991"/>
                <a:gd name="connsiteY0-122" fmla="*/ 0 h 1908928"/>
                <a:gd name="connsiteX1-123" fmla="*/ 1410991 w 1410991"/>
                <a:gd name="connsiteY1-124" fmla="*/ 28044 h 1908928"/>
                <a:gd name="connsiteX2-125" fmla="*/ 319164 w 1410991"/>
                <a:gd name="connsiteY2-126" fmla="*/ 1908928 h 1908928"/>
                <a:gd name="connsiteX3-127" fmla="*/ 0 w 1410991"/>
                <a:gd name="connsiteY3-128" fmla="*/ 0 h 1908928"/>
                <a:gd name="connsiteX0-129" fmla="*/ 0 w 355189"/>
                <a:gd name="connsiteY0-130" fmla="*/ 61510 h 1970438"/>
                <a:gd name="connsiteX1-131" fmla="*/ 355189 w 355189"/>
                <a:gd name="connsiteY1-132" fmla="*/ 0 h 1970438"/>
                <a:gd name="connsiteX2-133" fmla="*/ 319164 w 355189"/>
                <a:gd name="connsiteY2-134" fmla="*/ 1970438 h 1970438"/>
                <a:gd name="connsiteX3-135" fmla="*/ 0 w 355189"/>
                <a:gd name="connsiteY3-136" fmla="*/ 61510 h 1970438"/>
                <a:gd name="connsiteX0-137" fmla="*/ 0 w 355189"/>
                <a:gd name="connsiteY0-138" fmla="*/ 61510 h 1970438"/>
                <a:gd name="connsiteX1-139" fmla="*/ 355189 w 355189"/>
                <a:gd name="connsiteY1-140" fmla="*/ 0 h 1970438"/>
                <a:gd name="connsiteX2-141" fmla="*/ 339920 w 355189"/>
                <a:gd name="connsiteY2-142" fmla="*/ 857498 h 1970438"/>
                <a:gd name="connsiteX3-143" fmla="*/ 319164 w 355189"/>
                <a:gd name="connsiteY3-144" fmla="*/ 1970438 h 1970438"/>
                <a:gd name="connsiteX4" fmla="*/ 0 w 355189"/>
                <a:gd name="connsiteY4" fmla="*/ 61510 h 1970438"/>
                <a:gd name="connsiteX0-145" fmla="*/ 0 w 1141198"/>
                <a:gd name="connsiteY0-146" fmla="*/ 61510 h 1970438"/>
                <a:gd name="connsiteX1-147" fmla="*/ 355189 w 1141198"/>
                <a:gd name="connsiteY1-148" fmla="*/ 0 h 1970438"/>
                <a:gd name="connsiteX2-149" fmla="*/ 1141198 w 1141198"/>
                <a:gd name="connsiteY2-150" fmla="*/ 1380686 h 1970438"/>
                <a:gd name="connsiteX3-151" fmla="*/ 319164 w 1141198"/>
                <a:gd name="connsiteY3-152" fmla="*/ 1970438 h 1970438"/>
                <a:gd name="connsiteX4-153" fmla="*/ 0 w 1141198"/>
                <a:gd name="connsiteY4-154" fmla="*/ 61510 h 1970438"/>
                <a:gd name="connsiteX0-155" fmla="*/ 0 w 1145960"/>
                <a:gd name="connsiteY0-156" fmla="*/ 66273 h 1970438"/>
                <a:gd name="connsiteX1-157" fmla="*/ 359951 w 1145960"/>
                <a:gd name="connsiteY1-158" fmla="*/ 0 h 1970438"/>
                <a:gd name="connsiteX2-159" fmla="*/ 1145960 w 1145960"/>
                <a:gd name="connsiteY2-160" fmla="*/ 1380686 h 1970438"/>
                <a:gd name="connsiteX3-161" fmla="*/ 323926 w 1145960"/>
                <a:gd name="connsiteY3-162" fmla="*/ 1970438 h 1970438"/>
                <a:gd name="connsiteX4-163" fmla="*/ 0 w 1145960"/>
                <a:gd name="connsiteY4-164" fmla="*/ 66273 h 1970438"/>
                <a:gd name="connsiteX0-165" fmla="*/ 0 w 1145960"/>
                <a:gd name="connsiteY0-166" fmla="*/ 66273 h 1977582"/>
                <a:gd name="connsiteX1-167" fmla="*/ 359951 w 1145960"/>
                <a:gd name="connsiteY1-168" fmla="*/ 0 h 1977582"/>
                <a:gd name="connsiteX2-169" fmla="*/ 1145960 w 1145960"/>
                <a:gd name="connsiteY2-170" fmla="*/ 1380686 h 1977582"/>
                <a:gd name="connsiteX3-171" fmla="*/ 319163 w 1145960"/>
                <a:gd name="connsiteY3-172" fmla="*/ 1977582 h 1977582"/>
                <a:gd name="connsiteX4-173" fmla="*/ 0 w 1145960"/>
                <a:gd name="connsiteY4-174" fmla="*/ 66273 h 19775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53" y="connsiteY4-154"/>
                </a:cxn>
              </a:cxnLst>
              <a:rect l="l" t="t" r="r" b="b"/>
              <a:pathLst>
                <a:path w="1145960" h="1977582">
                  <a:moveTo>
                    <a:pt x="0" y="66273"/>
                  </a:moveTo>
                  <a:lnTo>
                    <a:pt x="359951" y="0"/>
                  </a:lnTo>
                  <a:lnTo>
                    <a:pt x="1145960" y="1380686"/>
                  </a:lnTo>
                  <a:lnTo>
                    <a:pt x="319163" y="1977582"/>
                  </a:lnTo>
                  <a:lnTo>
                    <a:pt x="0" y="66273"/>
                  </a:lnTo>
                  <a:close/>
                </a:path>
              </a:pathLst>
            </a:custGeom>
            <a:gradFill>
              <a:gsLst>
                <a:gs pos="24000">
                  <a:schemeClr val="accent2">
                    <a:lumMod val="79000"/>
                    <a:lumOff val="21000"/>
                  </a:schemeClr>
                </a:gs>
                <a:gs pos="100000">
                  <a:schemeClr val="accent1"/>
                </a:gs>
              </a:gsLst>
              <a:lin ang="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7" name="等腰三角形 8"/>
            <p:cNvSpPr/>
            <p:nvPr/>
          </p:nvSpPr>
          <p:spPr>
            <a:xfrm>
              <a:off x="3677245" y="2944048"/>
              <a:ext cx="871650" cy="1131333"/>
            </a:xfrm>
            <a:custGeom>
              <a:avLst/>
              <a:gdLst/>
              <a:ahLst/>
              <a:cxnLst/>
              <a:rect l="l" t="t" r="r" b="b"/>
              <a:pathLst>
                <a:path w="871650" h="1131333">
                  <a:moveTo>
                    <a:pt x="595170" y="0"/>
                  </a:moveTo>
                  <a:cubicBezTo>
                    <a:pt x="598850" y="410002"/>
                    <a:pt x="698783" y="795320"/>
                    <a:pt x="871650" y="1131333"/>
                  </a:cubicBezTo>
                  <a:lnTo>
                    <a:pt x="0" y="425701"/>
                  </a:lnTo>
                  <a:close/>
                </a:path>
              </a:pathLst>
            </a:custGeom>
            <a:gradFill>
              <a:gsLst>
                <a:gs pos="95000">
                  <a:schemeClr val="bg1">
                    <a:alpha val="2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8" name="矩形 117"/>
          <p:cNvSpPr/>
          <p:nvPr/>
        </p:nvSpPr>
        <p:spPr>
          <a:xfrm rot="19389487">
            <a:off x="5072010" y="3194278"/>
            <a:ext cx="1643025" cy="34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文献数据库资源</a:t>
            </a:r>
          </a:p>
        </p:txBody>
      </p:sp>
      <p:sp>
        <p:nvSpPr>
          <p:cNvPr id="119" name="矩形 118"/>
          <p:cNvSpPr/>
          <p:nvPr/>
        </p:nvSpPr>
        <p:spPr>
          <a:xfrm rot="2367480">
            <a:off x="5308612" y="5052742"/>
            <a:ext cx="1643025" cy="34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知识元数据库</a:t>
            </a:r>
          </a:p>
        </p:txBody>
      </p:sp>
      <p:sp>
        <p:nvSpPr>
          <p:cNvPr id="120" name="矩形 119"/>
          <p:cNvSpPr/>
          <p:nvPr/>
        </p:nvSpPr>
        <p:spPr>
          <a:xfrm rot="611594">
            <a:off x="4624594" y="5535799"/>
            <a:ext cx="1643025" cy="34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科研服务类数据</a:t>
            </a:r>
          </a:p>
        </p:txBody>
      </p:sp>
      <p:cxnSp>
        <p:nvCxnSpPr>
          <p:cNvPr id="121" name="直接连接符 120"/>
          <p:cNvCxnSpPr/>
          <p:nvPr/>
        </p:nvCxnSpPr>
        <p:spPr>
          <a:xfrm>
            <a:off x="872637" y="2572052"/>
            <a:ext cx="5065764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 Box 11"/>
          <p:cNvSpPr txBox="1">
            <a:spLocks noChangeArrowheads="1"/>
          </p:cNvSpPr>
          <p:nvPr/>
        </p:nvSpPr>
        <p:spPr bwMode="auto">
          <a:xfrm>
            <a:off x="911425" y="2180862"/>
            <a:ext cx="197782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865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文献数据库资源</a:t>
            </a:r>
          </a:p>
        </p:txBody>
      </p:sp>
      <p:sp>
        <p:nvSpPr>
          <p:cNvPr id="123" name="矩形 122"/>
          <p:cNvSpPr/>
          <p:nvPr/>
        </p:nvSpPr>
        <p:spPr>
          <a:xfrm>
            <a:off x="912813" y="2591231"/>
            <a:ext cx="364701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期刊、博硕、报纸、会议、年鉴、专利、科技成果、标准、法律法规、外文文献</a:t>
            </a:r>
          </a:p>
        </p:txBody>
      </p:sp>
      <p:cxnSp>
        <p:nvCxnSpPr>
          <p:cNvPr id="124" name="直接连接符 123"/>
          <p:cNvCxnSpPr/>
          <p:nvPr/>
        </p:nvCxnSpPr>
        <p:spPr>
          <a:xfrm>
            <a:off x="872636" y="4926535"/>
            <a:ext cx="3972453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 Box 11"/>
          <p:cNvSpPr txBox="1">
            <a:spLocks noChangeArrowheads="1"/>
          </p:cNvSpPr>
          <p:nvPr/>
        </p:nvSpPr>
        <p:spPr bwMode="auto">
          <a:xfrm>
            <a:off x="911425" y="4485118"/>
            <a:ext cx="197782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865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科研服务类数据</a:t>
            </a:r>
          </a:p>
        </p:txBody>
      </p:sp>
      <p:sp>
        <p:nvSpPr>
          <p:cNvPr id="126" name="矩形 125"/>
          <p:cNvSpPr/>
          <p:nvPr/>
        </p:nvSpPr>
        <p:spPr>
          <a:xfrm>
            <a:off x="930632" y="4895487"/>
            <a:ext cx="326120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E-study</a:t>
            </a: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、个人数字图书馆、翻译助手、指数分析</a:t>
            </a:r>
          </a:p>
        </p:txBody>
      </p:sp>
      <p:cxnSp>
        <p:nvCxnSpPr>
          <p:cNvPr id="127" name="直接连接符 126"/>
          <p:cNvCxnSpPr/>
          <p:nvPr/>
        </p:nvCxnSpPr>
        <p:spPr>
          <a:xfrm>
            <a:off x="6884237" y="3365864"/>
            <a:ext cx="4298940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矩形 127"/>
          <p:cNvSpPr/>
          <p:nvPr/>
        </p:nvSpPr>
        <p:spPr>
          <a:xfrm>
            <a:off x="8711475" y="3439567"/>
            <a:ext cx="270382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35"/>
              </a:lnSpc>
            </a:pPr>
            <a:r>
              <a: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工具书</a:t>
            </a:r>
          </a:p>
          <a:p>
            <a:pPr algn="just">
              <a:lnSpc>
                <a:spcPts val="2135"/>
              </a:lnSpc>
            </a:pPr>
            <a:r>
              <a: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经济社会发展统计数据库</a:t>
            </a:r>
          </a:p>
          <a:p>
            <a:pPr algn="just">
              <a:lnSpc>
                <a:spcPts val="2135"/>
              </a:lnSpc>
            </a:pPr>
            <a:r>
              <a:rPr lang="en-US" altLang="zh-CN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学术图片知识库</a:t>
            </a:r>
          </a:p>
        </p:txBody>
      </p:sp>
      <p:sp>
        <p:nvSpPr>
          <p:cNvPr id="129" name="Text Box 11"/>
          <p:cNvSpPr txBox="1">
            <a:spLocks noChangeArrowheads="1"/>
          </p:cNvSpPr>
          <p:nvPr/>
        </p:nvSpPr>
        <p:spPr bwMode="auto">
          <a:xfrm>
            <a:off x="9206738" y="2922621"/>
            <a:ext cx="197782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865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知识元数据库</a:t>
            </a:r>
          </a:p>
        </p:txBody>
      </p:sp>
      <p:sp>
        <p:nvSpPr>
          <p:cNvPr id="130" name="椭圆 129"/>
          <p:cNvSpPr/>
          <p:nvPr/>
        </p:nvSpPr>
        <p:spPr>
          <a:xfrm>
            <a:off x="9892670" y="5633108"/>
            <a:ext cx="905881" cy="22092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9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10209545" y="4613422"/>
            <a:ext cx="288897" cy="1155588"/>
            <a:chOff x="1979606" y="3250438"/>
            <a:chExt cx="256691" cy="1026763"/>
          </a:xfrm>
        </p:grpSpPr>
        <p:sp>
          <p:nvSpPr>
            <p:cNvPr id="132" name="Freeform 116"/>
            <p:cNvSpPr/>
            <p:nvPr/>
          </p:nvSpPr>
          <p:spPr bwMode="auto">
            <a:xfrm>
              <a:off x="2043779" y="3250438"/>
              <a:ext cx="107719" cy="95114"/>
            </a:xfrm>
            <a:custGeom>
              <a:avLst/>
              <a:gdLst>
                <a:gd name="T0" fmla="*/ 72 w 78"/>
                <a:gd name="T1" fmla="*/ 21 h 73"/>
                <a:gd name="T2" fmla="*/ 61 w 78"/>
                <a:gd name="T3" fmla="*/ 12 h 73"/>
                <a:gd name="T4" fmla="*/ 40 w 78"/>
                <a:gd name="T5" fmla="*/ 0 h 73"/>
                <a:gd name="T6" fmla="*/ 12 w 78"/>
                <a:gd name="T7" fmla="*/ 20 h 73"/>
                <a:gd name="T8" fmla="*/ 5 w 78"/>
                <a:gd name="T9" fmla="*/ 54 h 73"/>
                <a:gd name="T10" fmla="*/ 6 w 78"/>
                <a:gd name="T11" fmla="*/ 57 h 73"/>
                <a:gd name="T12" fmla="*/ 8 w 78"/>
                <a:gd name="T13" fmla="*/ 62 h 73"/>
                <a:gd name="T14" fmla="*/ 12 w 78"/>
                <a:gd name="T15" fmla="*/ 73 h 73"/>
                <a:gd name="T16" fmla="*/ 12 w 78"/>
                <a:gd name="T17" fmla="*/ 61 h 73"/>
                <a:gd name="T18" fmla="*/ 12 w 78"/>
                <a:gd name="T19" fmla="*/ 50 h 73"/>
                <a:gd name="T20" fmla="*/ 23 w 78"/>
                <a:gd name="T21" fmla="*/ 25 h 73"/>
                <a:gd name="T22" fmla="*/ 56 w 78"/>
                <a:gd name="T23" fmla="*/ 22 h 73"/>
                <a:gd name="T24" fmla="*/ 67 w 78"/>
                <a:gd name="T25" fmla="*/ 35 h 73"/>
                <a:gd name="T26" fmla="*/ 67 w 78"/>
                <a:gd name="T27" fmla="*/ 52 h 73"/>
                <a:gd name="T28" fmla="*/ 69 w 78"/>
                <a:gd name="T29" fmla="*/ 65 h 73"/>
                <a:gd name="T30" fmla="*/ 74 w 78"/>
                <a:gd name="T31" fmla="*/ 51 h 73"/>
                <a:gd name="T32" fmla="*/ 72 w 78"/>
                <a:gd name="T33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73">
                  <a:moveTo>
                    <a:pt x="72" y="21"/>
                  </a:moveTo>
                  <a:cubicBezTo>
                    <a:pt x="69" y="17"/>
                    <a:pt x="65" y="14"/>
                    <a:pt x="61" y="12"/>
                  </a:cubicBezTo>
                  <a:cubicBezTo>
                    <a:pt x="54" y="4"/>
                    <a:pt x="48" y="0"/>
                    <a:pt x="40" y="0"/>
                  </a:cubicBezTo>
                  <a:cubicBezTo>
                    <a:pt x="32" y="1"/>
                    <a:pt x="23" y="7"/>
                    <a:pt x="12" y="20"/>
                  </a:cubicBezTo>
                  <a:cubicBezTo>
                    <a:pt x="3" y="28"/>
                    <a:pt x="0" y="40"/>
                    <a:pt x="5" y="54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3" y="41"/>
                    <a:pt x="16" y="33"/>
                    <a:pt x="23" y="25"/>
                  </a:cubicBezTo>
                  <a:cubicBezTo>
                    <a:pt x="33" y="21"/>
                    <a:pt x="44" y="20"/>
                    <a:pt x="56" y="22"/>
                  </a:cubicBezTo>
                  <a:cubicBezTo>
                    <a:pt x="62" y="26"/>
                    <a:pt x="66" y="30"/>
                    <a:pt x="67" y="35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8" y="40"/>
                    <a:pt x="77" y="30"/>
                    <a:pt x="72" y="2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3" name="Freeform 117"/>
            <p:cNvSpPr/>
            <p:nvPr/>
          </p:nvSpPr>
          <p:spPr bwMode="auto">
            <a:xfrm>
              <a:off x="2070135" y="3332945"/>
              <a:ext cx="76778" cy="73340"/>
            </a:xfrm>
            <a:custGeom>
              <a:avLst/>
              <a:gdLst>
                <a:gd name="T0" fmla="*/ 56 w 56"/>
                <a:gd name="T1" fmla="*/ 0 h 57"/>
                <a:gd name="T2" fmla="*/ 48 w 56"/>
                <a:gd name="T3" fmla="*/ 6 h 57"/>
                <a:gd name="T4" fmla="*/ 37 w 56"/>
                <a:gd name="T5" fmla="*/ 27 h 57"/>
                <a:gd name="T6" fmla="*/ 10 w 56"/>
                <a:gd name="T7" fmla="*/ 36 h 57"/>
                <a:gd name="T8" fmla="*/ 0 w 56"/>
                <a:gd name="T9" fmla="*/ 33 h 57"/>
                <a:gd name="T10" fmla="*/ 2 w 56"/>
                <a:gd name="T11" fmla="*/ 36 h 57"/>
                <a:gd name="T12" fmla="*/ 11 w 56"/>
                <a:gd name="T13" fmla="*/ 44 h 57"/>
                <a:gd name="T14" fmla="*/ 34 w 56"/>
                <a:gd name="T15" fmla="*/ 43 h 57"/>
                <a:gd name="T16" fmla="*/ 35 w 56"/>
                <a:gd name="T17" fmla="*/ 57 h 57"/>
                <a:gd name="T18" fmla="*/ 46 w 56"/>
                <a:gd name="T19" fmla="*/ 43 h 57"/>
                <a:gd name="T20" fmla="*/ 46 w 56"/>
                <a:gd name="T21" fmla="*/ 42 h 57"/>
                <a:gd name="T22" fmla="*/ 45 w 56"/>
                <a:gd name="T23" fmla="*/ 28 h 57"/>
                <a:gd name="T24" fmla="*/ 48 w 56"/>
                <a:gd name="T25" fmla="*/ 10 h 57"/>
                <a:gd name="T26" fmla="*/ 55 w 56"/>
                <a:gd name="T27" fmla="*/ 7 h 57"/>
                <a:gd name="T28" fmla="*/ 56 w 56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cubicBezTo>
                    <a:pt x="55" y="5"/>
                    <a:pt x="52" y="7"/>
                    <a:pt x="48" y="6"/>
                  </a:cubicBezTo>
                  <a:cubicBezTo>
                    <a:pt x="46" y="15"/>
                    <a:pt x="43" y="22"/>
                    <a:pt x="37" y="27"/>
                  </a:cubicBezTo>
                  <a:cubicBezTo>
                    <a:pt x="31" y="39"/>
                    <a:pt x="22" y="42"/>
                    <a:pt x="10" y="3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5"/>
                    <a:pt x="2" y="36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8" y="49"/>
                    <a:pt x="26" y="48"/>
                    <a:pt x="34" y="4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9" y="53"/>
                    <a:pt x="43" y="48"/>
                    <a:pt x="46" y="43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7" y="24"/>
                    <a:pt x="48" y="17"/>
                    <a:pt x="48" y="10"/>
                  </a:cubicBezTo>
                  <a:cubicBezTo>
                    <a:pt x="51" y="12"/>
                    <a:pt x="54" y="12"/>
                    <a:pt x="55" y="7"/>
                  </a:cubicBezTo>
                  <a:cubicBezTo>
                    <a:pt x="55" y="5"/>
                    <a:pt x="56" y="2"/>
                    <a:pt x="56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4" name="Freeform 118"/>
            <p:cNvSpPr/>
            <p:nvPr/>
          </p:nvSpPr>
          <p:spPr bwMode="auto">
            <a:xfrm>
              <a:off x="2135454" y="3316902"/>
              <a:ext cx="11459" cy="25211"/>
            </a:xfrm>
            <a:custGeom>
              <a:avLst/>
              <a:gdLst>
                <a:gd name="T0" fmla="*/ 0 w 8"/>
                <a:gd name="T1" fmla="*/ 18 h 19"/>
                <a:gd name="T2" fmla="*/ 8 w 8"/>
                <a:gd name="T3" fmla="*/ 12 h 19"/>
                <a:gd name="T4" fmla="*/ 7 w 8"/>
                <a:gd name="T5" fmla="*/ 0 h 19"/>
                <a:gd name="T6" fmla="*/ 2 w 8"/>
                <a:gd name="T7" fmla="*/ 14 h 19"/>
                <a:gd name="T8" fmla="*/ 0 w 8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0" y="18"/>
                  </a:moveTo>
                  <a:cubicBezTo>
                    <a:pt x="4" y="19"/>
                    <a:pt x="7" y="17"/>
                    <a:pt x="8" y="12"/>
                  </a:cubicBezTo>
                  <a:cubicBezTo>
                    <a:pt x="8" y="7"/>
                    <a:pt x="8" y="4"/>
                    <a:pt x="7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5" name="Freeform 119"/>
            <p:cNvSpPr/>
            <p:nvPr/>
          </p:nvSpPr>
          <p:spPr bwMode="auto">
            <a:xfrm>
              <a:off x="2060968" y="3276795"/>
              <a:ext cx="77924" cy="64173"/>
            </a:xfrm>
            <a:custGeom>
              <a:avLst/>
              <a:gdLst>
                <a:gd name="T0" fmla="*/ 55 w 57"/>
                <a:gd name="T1" fmla="*/ 49 h 49"/>
                <a:gd name="T2" fmla="*/ 57 w 57"/>
                <a:gd name="T3" fmla="*/ 45 h 49"/>
                <a:gd name="T4" fmla="*/ 55 w 57"/>
                <a:gd name="T5" fmla="*/ 32 h 49"/>
                <a:gd name="T6" fmla="*/ 55 w 57"/>
                <a:gd name="T7" fmla="*/ 15 h 49"/>
                <a:gd name="T8" fmla="*/ 44 w 57"/>
                <a:gd name="T9" fmla="*/ 2 h 49"/>
                <a:gd name="T10" fmla="*/ 11 w 57"/>
                <a:gd name="T11" fmla="*/ 5 h 49"/>
                <a:gd name="T12" fmla="*/ 0 w 57"/>
                <a:gd name="T13" fmla="*/ 30 h 49"/>
                <a:gd name="T14" fmla="*/ 0 w 57"/>
                <a:gd name="T15" fmla="*/ 41 h 49"/>
                <a:gd name="T16" fmla="*/ 13 w 57"/>
                <a:gd name="T17" fmla="*/ 10 h 49"/>
                <a:gd name="T18" fmla="*/ 50 w 57"/>
                <a:gd name="T19" fmla="*/ 16 h 49"/>
                <a:gd name="T20" fmla="*/ 55 w 5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9">
                  <a:moveTo>
                    <a:pt x="55" y="49"/>
                  </a:moveTo>
                  <a:cubicBezTo>
                    <a:pt x="57" y="45"/>
                    <a:pt x="57" y="45"/>
                    <a:pt x="57" y="45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4" y="10"/>
                    <a:pt x="50" y="6"/>
                    <a:pt x="44" y="2"/>
                  </a:cubicBezTo>
                  <a:cubicBezTo>
                    <a:pt x="32" y="0"/>
                    <a:pt x="21" y="1"/>
                    <a:pt x="11" y="5"/>
                  </a:cubicBezTo>
                  <a:cubicBezTo>
                    <a:pt x="4" y="13"/>
                    <a:pt x="1" y="21"/>
                    <a:pt x="0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27"/>
                    <a:pt x="7" y="17"/>
                    <a:pt x="13" y="10"/>
                  </a:cubicBezTo>
                  <a:cubicBezTo>
                    <a:pt x="27" y="6"/>
                    <a:pt x="39" y="8"/>
                    <a:pt x="50" y="16"/>
                  </a:cubicBezTo>
                  <a:cubicBezTo>
                    <a:pt x="55" y="49"/>
                    <a:pt x="55" y="49"/>
                    <a:pt x="55" y="4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6" name="Freeform 120"/>
            <p:cNvSpPr>
              <a:spLocks noEditPoints="1"/>
            </p:cNvSpPr>
            <p:nvPr/>
          </p:nvSpPr>
          <p:spPr bwMode="auto">
            <a:xfrm>
              <a:off x="2060968" y="3284814"/>
              <a:ext cx="74487" cy="101989"/>
            </a:xfrm>
            <a:custGeom>
              <a:avLst/>
              <a:gdLst>
                <a:gd name="T0" fmla="*/ 55 w 55"/>
                <a:gd name="T1" fmla="*/ 43 h 79"/>
                <a:gd name="T2" fmla="*/ 50 w 55"/>
                <a:gd name="T3" fmla="*/ 10 h 79"/>
                <a:gd name="T4" fmla="*/ 13 w 55"/>
                <a:gd name="T5" fmla="*/ 4 h 79"/>
                <a:gd name="T6" fmla="*/ 0 w 55"/>
                <a:gd name="T7" fmla="*/ 35 h 79"/>
                <a:gd name="T8" fmla="*/ 0 w 55"/>
                <a:gd name="T9" fmla="*/ 47 h 79"/>
                <a:gd name="T10" fmla="*/ 0 w 55"/>
                <a:gd name="T11" fmla="*/ 52 h 79"/>
                <a:gd name="T12" fmla="*/ 7 w 55"/>
                <a:gd name="T13" fmla="*/ 70 h 79"/>
                <a:gd name="T14" fmla="*/ 17 w 55"/>
                <a:gd name="T15" fmla="*/ 73 h 79"/>
                <a:gd name="T16" fmla="*/ 44 w 55"/>
                <a:gd name="T17" fmla="*/ 64 h 79"/>
                <a:gd name="T18" fmla="*/ 55 w 55"/>
                <a:gd name="T19" fmla="*/ 43 h 79"/>
                <a:gd name="T20" fmla="*/ 7 w 55"/>
                <a:gd name="T21" fmla="*/ 56 h 79"/>
                <a:gd name="T22" fmla="*/ 7 w 55"/>
                <a:gd name="T23" fmla="*/ 56 h 79"/>
                <a:gd name="T24" fmla="*/ 14 w 55"/>
                <a:gd name="T25" fmla="*/ 72 h 79"/>
                <a:gd name="T26" fmla="*/ 3 w 55"/>
                <a:gd name="T27" fmla="*/ 53 h 79"/>
                <a:gd name="T28" fmla="*/ 3 w 55"/>
                <a:gd name="T29" fmla="*/ 32 h 79"/>
                <a:gd name="T30" fmla="*/ 9 w 55"/>
                <a:gd name="T31" fmla="*/ 14 h 79"/>
                <a:gd name="T32" fmla="*/ 7 w 55"/>
                <a:gd name="T33" fmla="*/ 37 h 79"/>
                <a:gd name="T34" fmla="*/ 7 w 55"/>
                <a:gd name="T35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79">
                  <a:moveTo>
                    <a:pt x="55" y="43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39" y="2"/>
                    <a:pt x="27" y="0"/>
                    <a:pt x="13" y="4"/>
                  </a:cubicBezTo>
                  <a:cubicBezTo>
                    <a:pt x="7" y="11"/>
                    <a:pt x="2" y="21"/>
                    <a:pt x="0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2" y="66"/>
                    <a:pt x="7" y="70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29" y="79"/>
                    <a:pt x="38" y="76"/>
                    <a:pt x="44" y="64"/>
                  </a:cubicBezTo>
                  <a:cubicBezTo>
                    <a:pt x="50" y="59"/>
                    <a:pt x="53" y="52"/>
                    <a:pt x="55" y="43"/>
                  </a:cubicBezTo>
                  <a:close/>
                  <a:moveTo>
                    <a:pt x="7" y="56"/>
                  </a:moveTo>
                  <a:cubicBezTo>
                    <a:pt x="7" y="56"/>
                    <a:pt x="7" y="56"/>
                    <a:pt x="7" y="56"/>
                  </a:cubicBezTo>
                  <a:cubicBezTo>
                    <a:pt x="7" y="61"/>
                    <a:pt x="10" y="67"/>
                    <a:pt x="14" y="72"/>
                  </a:cubicBezTo>
                  <a:cubicBezTo>
                    <a:pt x="6" y="67"/>
                    <a:pt x="2" y="61"/>
                    <a:pt x="3" y="5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56"/>
                    <a:pt x="7" y="56"/>
                    <a:pt x="7" y="56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7" name="Freeform 121"/>
            <p:cNvSpPr/>
            <p:nvPr/>
          </p:nvSpPr>
          <p:spPr bwMode="auto">
            <a:xfrm>
              <a:off x="2063259" y="3303151"/>
              <a:ext cx="16043" cy="74487"/>
            </a:xfrm>
            <a:custGeom>
              <a:avLst/>
              <a:gdLst>
                <a:gd name="T0" fmla="*/ 5 w 12"/>
                <a:gd name="T1" fmla="*/ 42 h 58"/>
                <a:gd name="T2" fmla="*/ 5 w 12"/>
                <a:gd name="T3" fmla="*/ 42 h 58"/>
                <a:gd name="T4" fmla="*/ 5 w 12"/>
                <a:gd name="T5" fmla="*/ 23 h 58"/>
                <a:gd name="T6" fmla="*/ 7 w 12"/>
                <a:gd name="T7" fmla="*/ 0 h 58"/>
                <a:gd name="T8" fmla="*/ 1 w 12"/>
                <a:gd name="T9" fmla="*/ 18 h 58"/>
                <a:gd name="T10" fmla="*/ 1 w 12"/>
                <a:gd name="T11" fmla="*/ 39 h 58"/>
                <a:gd name="T12" fmla="*/ 12 w 12"/>
                <a:gd name="T13" fmla="*/ 58 h 58"/>
                <a:gd name="T14" fmla="*/ 5 w 12"/>
                <a:gd name="T15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8">
                  <a:moveTo>
                    <a:pt x="5" y="42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7"/>
                    <a:pt x="4" y="53"/>
                    <a:pt x="12" y="58"/>
                  </a:cubicBezTo>
                  <a:cubicBezTo>
                    <a:pt x="8" y="53"/>
                    <a:pt x="5" y="47"/>
                    <a:pt x="5" y="42"/>
                  </a:cubicBez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8" name="Freeform 122"/>
            <p:cNvSpPr/>
            <p:nvPr/>
          </p:nvSpPr>
          <p:spPr bwMode="auto">
            <a:xfrm>
              <a:off x="2126287" y="3418892"/>
              <a:ext cx="84800" cy="110010"/>
            </a:xfrm>
            <a:custGeom>
              <a:avLst/>
              <a:gdLst>
                <a:gd name="T0" fmla="*/ 62 w 62"/>
                <a:gd name="T1" fmla="*/ 9 h 85"/>
                <a:gd name="T2" fmla="*/ 60 w 62"/>
                <a:gd name="T3" fmla="*/ 8 h 85"/>
                <a:gd name="T4" fmla="*/ 34 w 62"/>
                <a:gd name="T5" fmla="*/ 46 h 85"/>
                <a:gd name="T6" fmla="*/ 34 w 62"/>
                <a:gd name="T7" fmla="*/ 60 h 85"/>
                <a:gd name="T8" fmla="*/ 21 w 62"/>
                <a:gd name="T9" fmla="*/ 78 h 85"/>
                <a:gd name="T10" fmla="*/ 9 w 62"/>
                <a:gd name="T11" fmla="*/ 79 h 85"/>
                <a:gd name="T12" fmla="*/ 19 w 62"/>
                <a:gd name="T13" fmla="*/ 50 h 85"/>
                <a:gd name="T14" fmla="*/ 34 w 62"/>
                <a:gd name="T15" fmla="*/ 21 h 85"/>
                <a:gd name="T16" fmla="*/ 31 w 62"/>
                <a:gd name="T17" fmla="*/ 16 h 85"/>
                <a:gd name="T18" fmla="*/ 35 w 62"/>
                <a:gd name="T19" fmla="*/ 16 h 85"/>
                <a:gd name="T20" fmla="*/ 39 w 62"/>
                <a:gd name="T21" fmla="*/ 1 h 85"/>
                <a:gd name="T22" fmla="*/ 35 w 62"/>
                <a:gd name="T23" fmla="*/ 0 h 85"/>
                <a:gd name="T24" fmla="*/ 32 w 62"/>
                <a:gd name="T25" fmla="*/ 12 h 85"/>
                <a:gd name="T26" fmla="*/ 21 w 62"/>
                <a:gd name="T27" fmla="*/ 13 h 85"/>
                <a:gd name="T28" fmla="*/ 29 w 62"/>
                <a:gd name="T29" fmla="*/ 20 h 85"/>
                <a:gd name="T30" fmla="*/ 15 w 62"/>
                <a:gd name="T31" fmla="*/ 45 h 85"/>
                <a:gd name="T32" fmla="*/ 0 w 62"/>
                <a:gd name="T33" fmla="*/ 85 h 85"/>
                <a:gd name="T34" fmla="*/ 28 w 62"/>
                <a:gd name="T35" fmla="*/ 83 h 85"/>
                <a:gd name="T36" fmla="*/ 42 w 62"/>
                <a:gd name="T37" fmla="*/ 60 h 85"/>
                <a:gd name="T38" fmla="*/ 43 w 62"/>
                <a:gd name="T39" fmla="*/ 45 h 85"/>
                <a:gd name="T40" fmla="*/ 62 w 62"/>
                <a:gd name="T41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85">
                  <a:moveTo>
                    <a:pt x="62" y="9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69"/>
                    <a:pt x="15" y="60"/>
                    <a:pt x="19" y="5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4"/>
                    <a:pt x="33" y="8"/>
                    <a:pt x="32" y="12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6" y="29"/>
                    <a:pt x="21" y="37"/>
                    <a:pt x="15" y="45"/>
                  </a:cubicBezTo>
                  <a:cubicBezTo>
                    <a:pt x="7" y="60"/>
                    <a:pt x="2" y="73"/>
                    <a:pt x="0" y="85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31" y="75"/>
                    <a:pt x="35" y="67"/>
                    <a:pt x="42" y="60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62" y="9"/>
                    <a:pt x="62" y="9"/>
                    <a:pt x="6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9" name="Freeform 123"/>
            <p:cNvSpPr/>
            <p:nvPr/>
          </p:nvSpPr>
          <p:spPr bwMode="auto">
            <a:xfrm>
              <a:off x="2138892" y="3420037"/>
              <a:ext cx="69903" cy="100843"/>
            </a:xfrm>
            <a:custGeom>
              <a:avLst/>
              <a:gdLst>
                <a:gd name="T0" fmla="*/ 51 w 51"/>
                <a:gd name="T1" fmla="*/ 7 h 78"/>
                <a:gd name="T2" fmla="*/ 30 w 51"/>
                <a:gd name="T3" fmla="*/ 0 h 78"/>
                <a:gd name="T4" fmla="*/ 26 w 51"/>
                <a:gd name="T5" fmla="*/ 15 h 78"/>
                <a:gd name="T6" fmla="*/ 22 w 51"/>
                <a:gd name="T7" fmla="*/ 15 h 78"/>
                <a:gd name="T8" fmla="*/ 25 w 51"/>
                <a:gd name="T9" fmla="*/ 20 h 78"/>
                <a:gd name="T10" fmla="*/ 10 w 51"/>
                <a:gd name="T11" fmla="*/ 49 h 78"/>
                <a:gd name="T12" fmla="*/ 0 w 51"/>
                <a:gd name="T13" fmla="*/ 78 h 78"/>
                <a:gd name="T14" fmla="*/ 12 w 51"/>
                <a:gd name="T15" fmla="*/ 77 h 78"/>
                <a:gd name="T16" fmla="*/ 25 w 51"/>
                <a:gd name="T17" fmla="*/ 59 h 78"/>
                <a:gd name="T18" fmla="*/ 25 w 51"/>
                <a:gd name="T19" fmla="*/ 45 h 78"/>
                <a:gd name="T20" fmla="*/ 51 w 51"/>
                <a:gd name="T21" fmla="*/ 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78">
                  <a:moveTo>
                    <a:pt x="51" y="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6" y="59"/>
                    <a:pt x="2" y="68"/>
                    <a:pt x="0" y="78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51" y="7"/>
                    <a:pt x="51" y="7"/>
                    <a:pt x="51" y="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0" name="Freeform 124"/>
            <p:cNvSpPr>
              <a:spLocks noEditPoints="1"/>
            </p:cNvSpPr>
            <p:nvPr/>
          </p:nvSpPr>
          <p:spPr bwMode="auto">
            <a:xfrm>
              <a:off x="2027736" y="3386805"/>
              <a:ext cx="189081" cy="182205"/>
            </a:xfrm>
            <a:custGeom>
              <a:avLst/>
              <a:gdLst>
                <a:gd name="T0" fmla="*/ 77 w 138"/>
                <a:gd name="T1" fmla="*/ 1 h 140"/>
                <a:gd name="T2" fmla="*/ 77 w 138"/>
                <a:gd name="T3" fmla="*/ 14 h 140"/>
                <a:gd name="T4" fmla="*/ 73 w 138"/>
                <a:gd name="T5" fmla="*/ 41 h 140"/>
                <a:gd name="T6" fmla="*/ 71 w 138"/>
                <a:gd name="T7" fmla="*/ 49 h 140"/>
                <a:gd name="T8" fmla="*/ 69 w 138"/>
                <a:gd name="T9" fmla="*/ 57 h 140"/>
                <a:gd name="T10" fmla="*/ 68 w 138"/>
                <a:gd name="T11" fmla="*/ 60 h 140"/>
                <a:gd name="T12" fmla="*/ 62 w 138"/>
                <a:gd name="T13" fmla="*/ 109 h 140"/>
                <a:gd name="T14" fmla="*/ 53 w 138"/>
                <a:gd name="T15" fmla="*/ 110 h 140"/>
                <a:gd name="T16" fmla="*/ 48 w 138"/>
                <a:gd name="T17" fmla="*/ 86 h 140"/>
                <a:gd name="T18" fmla="*/ 44 w 138"/>
                <a:gd name="T19" fmla="*/ 68 h 140"/>
                <a:gd name="T20" fmla="*/ 40 w 138"/>
                <a:gd name="T21" fmla="*/ 50 h 140"/>
                <a:gd name="T22" fmla="*/ 38 w 138"/>
                <a:gd name="T23" fmla="*/ 43 h 140"/>
                <a:gd name="T24" fmla="*/ 33 w 138"/>
                <a:gd name="T25" fmla="*/ 27 h 140"/>
                <a:gd name="T26" fmla="*/ 29 w 138"/>
                <a:gd name="T27" fmla="*/ 2 h 140"/>
                <a:gd name="T28" fmla="*/ 29 w 138"/>
                <a:gd name="T29" fmla="*/ 0 h 140"/>
                <a:gd name="T30" fmla="*/ 0 w 138"/>
                <a:gd name="T31" fmla="*/ 26 h 140"/>
                <a:gd name="T32" fmla="*/ 6 w 138"/>
                <a:gd name="T33" fmla="*/ 38 h 140"/>
                <a:gd name="T34" fmla="*/ 18 w 138"/>
                <a:gd name="T35" fmla="*/ 38 h 140"/>
                <a:gd name="T36" fmla="*/ 10 w 138"/>
                <a:gd name="T37" fmla="*/ 46 h 140"/>
                <a:gd name="T38" fmla="*/ 44 w 138"/>
                <a:gd name="T39" fmla="*/ 110 h 140"/>
                <a:gd name="T40" fmla="*/ 44 w 138"/>
                <a:gd name="T41" fmla="*/ 132 h 140"/>
                <a:gd name="T42" fmla="*/ 44 w 138"/>
                <a:gd name="T43" fmla="*/ 140 h 140"/>
                <a:gd name="T44" fmla="*/ 126 w 138"/>
                <a:gd name="T45" fmla="*/ 139 h 140"/>
                <a:gd name="T46" fmla="*/ 136 w 138"/>
                <a:gd name="T47" fmla="*/ 101 h 140"/>
                <a:gd name="T48" fmla="*/ 116 w 138"/>
                <a:gd name="T49" fmla="*/ 104 h 140"/>
                <a:gd name="T50" fmla="*/ 115 w 138"/>
                <a:gd name="T51" fmla="*/ 104 h 140"/>
                <a:gd name="T52" fmla="*/ 110 w 138"/>
                <a:gd name="T53" fmla="*/ 105 h 140"/>
                <a:gd name="T54" fmla="*/ 100 w 138"/>
                <a:gd name="T55" fmla="*/ 107 h 140"/>
                <a:gd name="T56" fmla="*/ 72 w 138"/>
                <a:gd name="T57" fmla="*/ 109 h 140"/>
                <a:gd name="T58" fmla="*/ 87 w 138"/>
                <a:gd name="T59" fmla="*/ 69 h 140"/>
                <a:gd name="T60" fmla="*/ 101 w 138"/>
                <a:gd name="T61" fmla="*/ 44 h 140"/>
                <a:gd name="T62" fmla="*/ 93 w 138"/>
                <a:gd name="T63" fmla="*/ 37 h 140"/>
                <a:gd name="T64" fmla="*/ 104 w 138"/>
                <a:gd name="T65" fmla="*/ 36 h 140"/>
                <a:gd name="T66" fmla="*/ 107 w 138"/>
                <a:gd name="T67" fmla="*/ 24 h 140"/>
                <a:gd name="T68" fmla="*/ 78 w 138"/>
                <a:gd name="T69" fmla="*/ 1 h 140"/>
                <a:gd name="T70" fmla="*/ 77 w 138"/>
                <a:gd name="T71" fmla="*/ 1 h 140"/>
                <a:gd name="T72" fmla="*/ 103 w 138"/>
                <a:gd name="T73" fmla="*/ 26 h 140"/>
                <a:gd name="T74" fmla="*/ 83 w 138"/>
                <a:gd name="T75" fmla="*/ 19 h 140"/>
                <a:gd name="T76" fmla="*/ 76 w 138"/>
                <a:gd name="T77" fmla="*/ 56 h 140"/>
                <a:gd name="T78" fmla="*/ 68 w 138"/>
                <a:gd name="T79" fmla="*/ 106 h 140"/>
                <a:gd name="T80" fmla="*/ 65 w 138"/>
                <a:gd name="T81" fmla="*/ 106 h 140"/>
                <a:gd name="T82" fmla="*/ 72 w 138"/>
                <a:gd name="T83" fmla="*/ 58 h 140"/>
                <a:gd name="T84" fmla="*/ 81 w 138"/>
                <a:gd name="T85" fmla="*/ 11 h 140"/>
                <a:gd name="T86" fmla="*/ 103 w 138"/>
                <a:gd name="T87" fmla="*/ 26 h 140"/>
                <a:gd name="T88" fmla="*/ 28 w 138"/>
                <a:gd name="T89" fmla="*/ 6 h 140"/>
                <a:gd name="T90" fmla="*/ 28 w 138"/>
                <a:gd name="T91" fmla="*/ 11 h 140"/>
                <a:gd name="T92" fmla="*/ 5 w 138"/>
                <a:gd name="T93" fmla="*/ 31 h 140"/>
                <a:gd name="T94" fmla="*/ 3 w 138"/>
                <a:gd name="T95" fmla="*/ 28 h 140"/>
                <a:gd name="T96" fmla="*/ 28 w 138"/>
                <a:gd name="T97" fmla="*/ 6 h 140"/>
                <a:gd name="T98" fmla="*/ 21 w 138"/>
                <a:gd name="T99" fmla="*/ 38 h 140"/>
                <a:gd name="T100" fmla="*/ 18 w 138"/>
                <a:gd name="T101" fmla="*/ 48 h 140"/>
                <a:gd name="T102" fmla="*/ 48 w 138"/>
                <a:gd name="T103" fmla="*/ 107 h 140"/>
                <a:gd name="T104" fmla="*/ 45 w 138"/>
                <a:gd name="T105" fmla="*/ 107 h 140"/>
                <a:gd name="T106" fmla="*/ 13 w 138"/>
                <a:gd name="T107" fmla="*/ 46 h 140"/>
                <a:gd name="T108" fmla="*/ 21 w 138"/>
                <a:gd name="T109" fmla="*/ 38 h 140"/>
                <a:gd name="T110" fmla="*/ 47 w 138"/>
                <a:gd name="T111" fmla="*/ 117 h 140"/>
                <a:gd name="T112" fmla="*/ 47 w 138"/>
                <a:gd name="T113" fmla="*/ 112 h 140"/>
                <a:gd name="T114" fmla="*/ 133 w 138"/>
                <a:gd name="T115" fmla="*/ 108 h 140"/>
                <a:gd name="T116" fmla="*/ 130 w 138"/>
                <a:gd name="T117" fmla="*/ 112 h 140"/>
                <a:gd name="T118" fmla="*/ 47 w 138"/>
                <a:gd name="T119" fmla="*/ 11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" h="140">
                  <a:moveTo>
                    <a:pt x="77" y="1"/>
                  </a:moveTo>
                  <a:cubicBezTo>
                    <a:pt x="77" y="14"/>
                    <a:pt x="77" y="14"/>
                    <a:pt x="77" y="14"/>
                  </a:cubicBezTo>
                  <a:cubicBezTo>
                    <a:pt x="76" y="23"/>
                    <a:pt x="75" y="32"/>
                    <a:pt x="73" y="41"/>
                  </a:cubicBezTo>
                  <a:cubicBezTo>
                    <a:pt x="72" y="44"/>
                    <a:pt x="72" y="46"/>
                    <a:pt x="71" y="49"/>
                  </a:cubicBezTo>
                  <a:cubicBezTo>
                    <a:pt x="70" y="52"/>
                    <a:pt x="70" y="54"/>
                    <a:pt x="69" y="57"/>
                  </a:cubicBezTo>
                  <a:cubicBezTo>
                    <a:pt x="69" y="58"/>
                    <a:pt x="68" y="59"/>
                    <a:pt x="68" y="60"/>
                  </a:cubicBezTo>
                  <a:cubicBezTo>
                    <a:pt x="64" y="78"/>
                    <a:pt x="62" y="94"/>
                    <a:pt x="62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1" y="102"/>
                    <a:pt x="50" y="94"/>
                    <a:pt x="48" y="86"/>
                  </a:cubicBezTo>
                  <a:cubicBezTo>
                    <a:pt x="47" y="80"/>
                    <a:pt x="46" y="74"/>
                    <a:pt x="44" y="68"/>
                  </a:cubicBezTo>
                  <a:cubicBezTo>
                    <a:pt x="43" y="62"/>
                    <a:pt x="42" y="56"/>
                    <a:pt x="40" y="50"/>
                  </a:cubicBezTo>
                  <a:cubicBezTo>
                    <a:pt x="39" y="48"/>
                    <a:pt x="39" y="46"/>
                    <a:pt x="38" y="43"/>
                  </a:cubicBezTo>
                  <a:cubicBezTo>
                    <a:pt x="37" y="38"/>
                    <a:pt x="35" y="33"/>
                    <a:pt x="33" y="27"/>
                  </a:cubicBezTo>
                  <a:cubicBezTo>
                    <a:pt x="30" y="19"/>
                    <a:pt x="29" y="11"/>
                    <a:pt x="29" y="2"/>
                  </a:cubicBezTo>
                  <a:cubicBezTo>
                    <a:pt x="29" y="2"/>
                    <a:pt x="29" y="1"/>
                    <a:pt x="29" y="0"/>
                  </a:cubicBezTo>
                  <a:cubicBezTo>
                    <a:pt x="22" y="11"/>
                    <a:pt x="13" y="20"/>
                    <a:pt x="0" y="2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4" y="110"/>
                    <a:pt x="44" y="110"/>
                    <a:pt x="44" y="11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35" y="132"/>
                    <a:pt x="138" y="119"/>
                    <a:pt x="136" y="101"/>
                  </a:cubicBezTo>
                  <a:cubicBezTo>
                    <a:pt x="131" y="104"/>
                    <a:pt x="124" y="106"/>
                    <a:pt x="116" y="104"/>
                  </a:cubicBezTo>
                  <a:cubicBezTo>
                    <a:pt x="116" y="104"/>
                    <a:pt x="115" y="104"/>
                    <a:pt x="115" y="104"/>
                  </a:cubicBezTo>
                  <a:cubicBezTo>
                    <a:pt x="110" y="105"/>
                    <a:pt x="110" y="105"/>
                    <a:pt x="110" y="105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97"/>
                    <a:pt x="79" y="84"/>
                    <a:pt x="87" y="69"/>
                  </a:cubicBezTo>
                  <a:cubicBezTo>
                    <a:pt x="93" y="61"/>
                    <a:pt x="98" y="53"/>
                    <a:pt x="101" y="44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5" y="32"/>
                    <a:pt x="106" y="28"/>
                    <a:pt x="107" y="24"/>
                  </a:cubicBezTo>
                  <a:cubicBezTo>
                    <a:pt x="92" y="19"/>
                    <a:pt x="83" y="1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lose/>
                  <a:moveTo>
                    <a:pt x="103" y="26"/>
                  </a:moveTo>
                  <a:cubicBezTo>
                    <a:pt x="83" y="19"/>
                    <a:pt x="83" y="19"/>
                    <a:pt x="83" y="19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1" y="73"/>
                    <a:pt x="69" y="90"/>
                    <a:pt x="68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90"/>
                    <a:pt x="67" y="74"/>
                    <a:pt x="72" y="5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103" y="26"/>
                    <a:pt x="103" y="26"/>
                    <a:pt x="103" y="26"/>
                  </a:cubicBezTo>
                  <a:close/>
                  <a:moveTo>
                    <a:pt x="28" y="6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0" y="18"/>
                    <a:pt x="13" y="25"/>
                    <a:pt x="5" y="3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22"/>
                    <a:pt x="20" y="14"/>
                    <a:pt x="28" y="6"/>
                  </a:cubicBezTo>
                  <a:close/>
                  <a:moveTo>
                    <a:pt x="21" y="38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48" y="107"/>
                    <a:pt x="48" y="107"/>
                    <a:pt x="48" y="107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47" y="117"/>
                  </a:moveTo>
                  <a:cubicBezTo>
                    <a:pt x="47" y="112"/>
                    <a:pt x="47" y="112"/>
                    <a:pt x="47" y="112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47" y="117"/>
                    <a:pt x="47" y="117"/>
                    <a:pt x="47" y="11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1" name="Freeform 125"/>
            <p:cNvSpPr/>
            <p:nvPr/>
          </p:nvSpPr>
          <p:spPr bwMode="auto">
            <a:xfrm>
              <a:off x="2117119" y="3401701"/>
              <a:ext cx="51568" cy="122616"/>
            </a:xfrm>
            <a:custGeom>
              <a:avLst/>
              <a:gdLst>
                <a:gd name="T0" fmla="*/ 18 w 38"/>
                <a:gd name="T1" fmla="*/ 8 h 95"/>
                <a:gd name="T2" fmla="*/ 38 w 38"/>
                <a:gd name="T3" fmla="*/ 15 h 95"/>
                <a:gd name="T4" fmla="*/ 16 w 38"/>
                <a:gd name="T5" fmla="*/ 0 h 95"/>
                <a:gd name="T6" fmla="*/ 7 w 38"/>
                <a:gd name="T7" fmla="*/ 47 h 95"/>
                <a:gd name="T8" fmla="*/ 0 w 38"/>
                <a:gd name="T9" fmla="*/ 95 h 95"/>
                <a:gd name="T10" fmla="*/ 3 w 38"/>
                <a:gd name="T11" fmla="*/ 95 h 95"/>
                <a:gd name="T12" fmla="*/ 11 w 38"/>
                <a:gd name="T13" fmla="*/ 45 h 95"/>
                <a:gd name="T14" fmla="*/ 18 w 38"/>
                <a:gd name="T15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5">
                  <a:moveTo>
                    <a:pt x="18" y="8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2" y="63"/>
                    <a:pt x="0" y="79"/>
                    <a:pt x="0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4" y="79"/>
                    <a:pt x="6" y="62"/>
                    <a:pt x="11" y="45"/>
                  </a:cubicBezTo>
                  <a:cubicBezTo>
                    <a:pt x="18" y="8"/>
                    <a:pt x="18" y="8"/>
                    <a:pt x="18" y="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2" name="Freeform 126"/>
            <p:cNvSpPr/>
            <p:nvPr/>
          </p:nvSpPr>
          <p:spPr bwMode="auto">
            <a:xfrm>
              <a:off x="2031173" y="3394825"/>
              <a:ext cx="34378" cy="32086"/>
            </a:xfrm>
            <a:custGeom>
              <a:avLst/>
              <a:gdLst>
                <a:gd name="T0" fmla="*/ 25 w 25"/>
                <a:gd name="T1" fmla="*/ 5 h 25"/>
                <a:gd name="T2" fmla="*/ 25 w 25"/>
                <a:gd name="T3" fmla="*/ 0 h 25"/>
                <a:gd name="T4" fmla="*/ 0 w 25"/>
                <a:gd name="T5" fmla="*/ 22 h 25"/>
                <a:gd name="T6" fmla="*/ 2 w 25"/>
                <a:gd name="T7" fmla="*/ 25 h 25"/>
                <a:gd name="T8" fmla="*/ 25 w 25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5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7" y="8"/>
                    <a:pt x="9" y="16"/>
                    <a:pt x="0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0" y="19"/>
                    <a:pt x="17" y="12"/>
                    <a:pt x="25" y="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3" name="Freeform 127"/>
            <p:cNvSpPr/>
            <p:nvPr/>
          </p:nvSpPr>
          <p:spPr bwMode="auto">
            <a:xfrm>
              <a:off x="2044924" y="3436079"/>
              <a:ext cx="48130" cy="89383"/>
            </a:xfrm>
            <a:custGeom>
              <a:avLst/>
              <a:gdLst>
                <a:gd name="T0" fmla="*/ 6 w 42"/>
                <a:gd name="T1" fmla="*/ 12 h 78"/>
                <a:gd name="T2" fmla="*/ 10 w 42"/>
                <a:gd name="T3" fmla="*/ 0 h 78"/>
                <a:gd name="T4" fmla="*/ 0 w 42"/>
                <a:gd name="T5" fmla="*/ 9 h 78"/>
                <a:gd name="T6" fmla="*/ 39 w 42"/>
                <a:gd name="T7" fmla="*/ 78 h 78"/>
                <a:gd name="T8" fmla="*/ 42 w 42"/>
                <a:gd name="T9" fmla="*/ 78 h 78"/>
                <a:gd name="T10" fmla="*/ 6 w 42"/>
                <a:gd name="T11" fmla="*/ 12 h 78"/>
                <a:gd name="T12" fmla="*/ 6 w 42"/>
                <a:gd name="T13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8">
                  <a:moveTo>
                    <a:pt x="6" y="12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4" name="Freeform 128"/>
            <p:cNvSpPr/>
            <p:nvPr/>
          </p:nvSpPr>
          <p:spPr bwMode="auto">
            <a:xfrm>
              <a:off x="2091908" y="3527756"/>
              <a:ext cx="118032" cy="11459"/>
            </a:xfrm>
            <a:custGeom>
              <a:avLst/>
              <a:gdLst>
                <a:gd name="T0" fmla="*/ 0 w 103"/>
                <a:gd name="T1" fmla="*/ 4 h 10"/>
                <a:gd name="T2" fmla="*/ 0 w 103"/>
                <a:gd name="T3" fmla="*/ 10 h 10"/>
                <a:gd name="T4" fmla="*/ 99 w 103"/>
                <a:gd name="T5" fmla="*/ 4 h 10"/>
                <a:gd name="T6" fmla="*/ 103 w 103"/>
                <a:gd name="T7" fmla="*/ 0 h 10"/>
                <a:gd name="T8" fmla="*/ 0 w 103"/>
                <a:gd name="T9" fmla="*/ 4 h 10"/>
                <a:gd name="T10" fmla="*/ 0 w 103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0">
                  <a:moveTo>
                    <a:pt x="0" y="4"/>
                  </a:moveTo>
                  <a:lnTo>
                    <a:pt x="0" y="10"/>
                  </a:lnTo>
                  <a:lnTo>
                    <a:pt x="99" y="4"/>
                  </a:lnTo>
                  <a:lnTo>
                    <a:pt x="103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5" name="Freeform 129"/>
            <p:cNvSpPr/>
            <p:nvPr/>
          </p:nvSpPr>
          <p:spPr bwMode="auto">
            <a:xfrm>
              <a:off x="2105660" y="3387950"/>
              <a:ext cx="27503" cy="52713"/>
            </a:xfrm>
            <a:custGeom>
              <a:avLst/>
              <a:gdLst>
                <a:gd name="T0" fmla="*/ 20 w 20"/>
                <a:gd name="T1" fmla="*/ 13 h 40"/>
                <a:gd name="T2" fmla="*/ 20 w 20"/>
                <a:gd name="T3" fmla="*/ 0 h 40"/>
                <a:gd name="T4" fmla="*/ 9 w 20"/>
                <a:gd name="T5" fmla="*/ 14 h 40"/>
                <a:gd name="T6" fmla="*/ 0 w 20"/>
                <a:gd name="T7" fmla="*/ 23 h 40"/>
                <a:gd name="T8" fmla="*/ 8 w 20"/>
                <a:gd name="T9" fmla="*/ 32 h 40"/>
                <a:gd name="T10" fmla="*/ 16 w 20"/>
                <a:gd name="T11" fmla="*/ 40 h 40"/>
                <a:gd name="T12" fmla="*/ 20 w 20"/>
                <a:gd name="T13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20" y="13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7" y="5"/>
                    <a:pt x="13" y="10"/>
                    <a:pt x="9" y="14"/>
                  </a:cubicBezTo>
                  <a:cubicBezTo>
                    <a:pt x="6" y="17"/>
                    <a:pt x="3" y="20"/>
                    <a:pt x="0" y="2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8" y="31"/>
                    <a:pt x="19" y="22"/>
                    <a:pt x="2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6" name="Freeform 130"/>
            <p:cNvSpPr/>
            <p:nvPr/>
          </p:nvSpPr>
          <p:spPr bwMode="auto">
            <a:xfrm>
              <a:off x="2113681" y="3430351"/>
              <a:ext cx="13751" cy="20627"/>
            </a:xfrm>
            <a:custGeom>
              <a:avLst/>
              <a:gdLst>
                <a:gd name="T0" fmla="*/ 8 w 10"/>
                <a:gd name="T1" fmla="*/ 16 h 16"/>
                <a:gd name="T2" fmla="*/ 10 w 10"/>
                <a:gd name="T3" fmla="*/ 8 h 16"/>
                <a:gd name="T4" fmla="*/ 2 w 10"/>
                <a:gd name="T5" fmla="*/ 0 h 16"/>
                <a:gd name="T6" fmla="*/ 0 w 10"/>
                <a:gd name="T7" fmla="*/ 3 h 16"/>
                <a:gd name="T8" fmla="*/ 8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8" y="16"/>
                  </a:moveTo>
                  <a:cubicBezTo>
                    <a:pt x="9" y="13"/>
                    <a:pt x="9" y="11"/>
                    <a:pt x="10" y="8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6"/>
                    <a:pt x="8" y="16"/>
                    <a:pt x="8" y="16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7" name="Freeform 131"/>
            <p:cNvSpPr/>
            <p:nvPr/>
          </p:nvSpPr>
          <p:spPr bwMode="auto">
            <a:xfrm>
              <a:off x="2087325" y="3430351"/>
              <a:ext cx="148972" cy="846850"/>
            </a:xfrm>
            <a:custGeom>
              <a:avLst/>
              <a:gdLst>
                <a:gd name="T0" fmla="*/ 95 w 108"/>
                <a:gd name="T1" fmla="*/ 51 h 653"/>
                <a:gd name="T2" fmla="*/ 90 w 108"/>
                <a:gd name="T3" fmla="*/ 55 h 653"/>
                <a:gd name="T4" fmla="*/ 98 w 108"/>
                <a:gd name="T5" fmla="*/ 55 h 653"/>
                <a:gd name="T6" fmla="*/ 99 w 108"/>
                <a:gd name="T7" fmla="*/ 58 h 653"/>
                <a:gd name="T8" fmla="*/ 97 w 108"/>
                <a:gd name="T9" fmla="*/ 61 h 653"/>
                <a:gd name="T10" fmla="*/ 101 w 108"/>
                <a:gd name="T11" fmla="*/ 60 h 653"/>
                <a:gd name="T12" fmla="*/ 100 w 108"/>
                <a:gd name="T13" fmla="*/ 63 h 653"/>
                <a:gd name="T14" fmla="*/ 94 w 108"/>
                <a:gd name="T15" fmla="*/ 66 h 653"/>
                <a:gd name="T16" fmla="*/ 93 w 108"/>
                <a:gd name="T17" fmla="*/ 67 h 653"/>
                <a:gd name="T18" fmla="*/ 92 w 108"/>
                <a:gd name="T19" fmla="*/ 68 h 653"/>
                <a:gd name="T20" fmla="*/ 82 w 108"/>
                <a:gd name="T21" fmla="*/ 106 h 653"/>
                <a:gd name="T22" fmla="*/ 0 w 108"/>
                <a:gd name="T23" fmla="*/ 107 h 653"/>
                <a:gd name="T24" fmla="*/ 0 w 108"/>
                <a:gd name="T25" fmla="*/ 117 h 653"/>
                <a:gd name="T26" fmla="*/ 0 w 108"/>
                <a:gd name="T27" fmla="*/ 121 h 653"/>
                <a:gd name="T28" fmla="*/ 42 w 108"/>
                <a:gd name="T29" fmla="*/ 123 h 653"/>
                <a:gd name="T30" fmla="*/ 47 w 108"/>
                <a:gd name="T31" fmla="*/ 123 h 653"/>
                <a:gd name="T32" fmla="*/ 47 w 108"/>
                <a:gd name="T33" fmla="*/ 132 h 653"/>
                <a:gd name="T34" fmla="*/ 64 w 108"/>
                <a:gd name="T35" fmla="*/ 201 h 653"/>
                <a:gd name="T36" fmla="*/ 74 w 108"/>
                <a:gd name="T37" fmla="*/ 252 h 653"/>
                <a:gd name="T38" fmla="*/ 25 w 108"/>
                <a:gd name="T39" fmla="*/ 226 h 653"/>
                <a:gd name="T40" fmla="*/ 29 w 108"/>
                <a:gd name="T41" fmla="*/ 248 h 653"/>
                <a:gd name="T42" fmla="*/ 68 w 108"/>
                <a:gd name="T43" fmla="*/ 290 h 653"/>
                <a:gd name="T44" fmla="*/ 75 w 108"/>
                <a:gd name="T45" fmla="*/ 288 h 653"/>
                <a:gd name="T46" fmla="*/ 66 w 108"/>
                <a:gd name="T47" fmla="*/ 370 h 653"/>
                <a:gd name="T48" fmla="*/ 66 w 108"/>
                <a:gd name="T49" fmla="*/ 463 h 653"/>
                <a:gd name="T50" fmla="*/ 79 w 108"/>
                <a:gd name="T51" fmla="*/ 564 h 653"/>
                <a:gd name="T52" fmla="*/ 79 w 108"/>
                <a:gd name="T53" fmla="*/ 595 h 653"/>
                <a:gd name="T54" fmla="*/ 56 w 108"/>
                <a:gd name="T55" fmla="*/ 614 h 653"/>
                <a:gd name="T56" fmla="*/ 55 w 108"/>
                <a:gd name="T57" fmla="*/ 614 h 653"/>
                <a:gd name="T58" fmla="*/ 52 w 108"/>
                <a:gd name="T59" fmla="*/ 631 h 653"/>
                <a:gd name="T60" fmla="*/ 65 w 108"/>
                <a:gd name="T61" fmla="*/ 637 h 653"/>
                <a:gd name="T62" fmla="*/ 65 w 108"/>
                <a:gd name="T63" fmla="*/ 648 h 653"/>
                <a:gd name="T64" fmla="*/ 98 w 108"/>
                <a:gd name="T65" fmla="*/ 652 h 653"/>
                <a:gd name="T66" fmla="*/ 106 w 108"/>
                <a:gd name="T67" fmla="*/ 645 h 653"/>
                <a:gd name="T68" fmla="*/ 102 w 108"/>
                <a:gd name="T69" fmla="*/ 630 h 653"/>
                <a:gd name="T70" fmla="*/ 93 w 108"/>
                <a:gd name="T71" fmla="*/ 604 h 653"/>
                <a:gd name="T72" fmla="*/ 93 w 108"/>
                <a:gd name="T73" fmla="*/ 544 h 653"/>
                <a:gd name="T74" fmla="*/ 84 w 108"/>
                <a:gd name="T75" fmla="*/ 450 h 653"/>
                <a:gd name="T76" fmla="*/ 84 w 108"/>
                <a:gd name="T77" fmla="*/ 351 h 653"/>
                <a:gd name="T78" fmla="*/ 88 w 108"/>
                <a:gd name="T79" fmla="*/ 283 h 653"/>
                <a:gd name="T80" fmla="*/ 108 w 108"/>
                <a:gd name="T81" fmla="*/ 276 h 653"/>
                <a:gd name="T82" fmla="*/ 93 w 108"/>
                <a:gd name="T83" fmla="*/ 211 h 653"/>
                <a:gd name="T84" fmla="*/ 78 w 108"/>
                <a:gd name="T85" fmla="*/ 121 h 653"/>
                <a:gd name="T86" fmla="*/ 101 w 108"/>
                <a:gd name="T87" fmla="*/ 112 h 653"/>
                <a:gd name="T88" fmla="*/ 101 w 108"/>
                <a:gd name="T89" fmla="*/ 101 h 653"/>
                <a:gd name="T90" fmla="*/ 104 w 108"/>
                <a:gd name="T91" fmla="*/ 94 h 653"/>
                <a:gd name="T92" fmla="*/ 104 w 108"/>
                <a:gd name="T93" fmla="*/ 57 h 653"/>
                <a:gd name="T94" fmla="*/ 97 w 108"/>
                <a:gd name="T95" fmla="*/ 21 h 653"/>
                <a:gd name="T96" fmla="*/ 90 w 108"/>
                <a:gd name="T97" fmla="*/ 0 h 653"/>
                <a:gd name="T98" fmla="*/ 95 w 108"/>
                <a:gd name="T99" fmla="*/ 48 h 653"/>
                <a:gd name="T100" fmla="*/ 95 w 108"/>
                <a:gd name="T101" fmla="*/ 51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8" h="653">
                  <a:moveTo>
                    <a:pt x="95" y="51"/>
                  </a:moveTo>
                  <a:cubicBezTo>
                    <a:pt x="94" y="52"/>
                    <a:pt x="93" y="54"/>
                    <a:pt x="90" y="55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99" y="56"/>
                    <a:pt x="99" y="57"/>
                    <a:pt x="99" y="58"/>
                  </a:cubicBezTo>
                  <a:cubicBezTo>
                    <a:pt x="98" y="59"/>
                    <a:pt x="98" y="60"/>
                    <a:pt x="97" y="61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1"/>
                    <a:pt x="100" y="62"/>
                    <a:pt x="100" y="63"/>
                  </a:cubicBezTo>
                  <a:cubicBezTo>
                    <a:pt x="99" y="65"/>
                    <a:pt x="97" y="66"/>
                    <a:pt x="94" y="66"/>
                  </a:cubicBezTo>
                  <a:cubicBezTo>
                    <a:pt x="94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4" y="86"/>
                    <a:pt x="91" y="99"/>
                    <a:pt x="82" y="10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4" y="122"/>
                    <a:pt x="29" y="123"/>
                    <a:pt x="42" y="123"/>
                  </a:cubicBezTo>
                  <a:cubicBezTo>
                    <a:pt x="44" y="123"/>
                    <a:pt x="46" y="123"/>
                    <a:pt x="47" y="123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19"/>
                    <a:pt x="74" y="236"/>
                    <a:pt x="74" y="252"/>
                  </a:cubicBezTo>
                  <a:cubicBezTo>
                    <a:pt x="55" y="270"/>
                    <a:pt x="39" y="262"/>
                    <a:pt x="25" y="226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5" y="282"/>
                    <a:pt x="49" y="296"/>
                    <a:pt x="68" y="290"/>
                  </a:cubicBezTo>
                  <a:cubicBezTo>
                    <a:pt x="75" y="288"/>
                    <a:pt x="75" y="288"/>
                    <a:pt x="75" y="288"/>
                  </a:cubicBezTo>
                  <a:cubicBezTo>
                    <a:pt x="66" y="370"/>
                    <a:pt x="66" y="370"/>
                    <a:pt x="66" y="370"/>
                  </a:cubicBezTo>
                  <a:cubicBezTo>
                    <a:pt x="66" y="463"/>
                    <a:pt x="66" y="463"/>
                    <a:pt x="66" y="463"/>
                  </a:cubicBezTo>
                  <a:cubicBezTo>
                    <a:pt x="79" y="564"/>
                    <a:pt x="79" y="564"/>
                    <a:pt x="79" y="564"/>
                  </a:cubicBezTo>
                  <a:cubicBezTo>
                    <a:pt x="79" y="595"/>
                    <a:pt x="79" y="595"/>
                    <a:pt x="79" y="595"/>
                  </a:cubicBezTo>
                  <a:cubicBezTo>
                    <a:pt x="56" y="614"/>
                    <a:pt x="56" y="614"/>
                    <a:pt x="56" y="614"/>
                  </a:cubicBezTo>
                  <a:cubicBezTo>
                    <a:pt x="56" y="614"/>
                    <a:pt x="56" y="614"/>
                    <a:pt x="55" y="614"/>
                  </a:cubicBezTo>
                  <a:cubicBezTo>
                    <a:pt x="52" y="631"/>
                    <a:pt x="52" y="631"/>
                    <a:pt x="52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65" y="648"/>
                    <a:pt x="65" y="648"/>
                    <a:pt x="65" y="648"/>
                  </a:cubicBezTo>
                  <a:cubicBezTo>
                    <a:pt x="98" y="652"/>
                    <a:pt x="98" y="652"/>
                    <a:pt x="98" y="652"/>
                  </a:cubicBezTo>
                  <a:cubicBezTo>
                    <a:pt x="103" y="653"/>
                    <a:pt x="106" y="650"/>
                    <a:pt x="106" y="645"/>
                  </a:cubicBezTo>
                  <a:cubicBezTo>
                    <a:pt x="106" y="641"/>
                    <a:pt x="105" y="636"/>
                    <a:pt x="102" y="630"/>
                  </a:cubicBezTo>
                  <a:cubicBezTo>
                    <a:pt x="93" y="604"/>
                    <a:pt x="93" y="604"/>
                    <a:pt x="93" y="604"/>
                  </a:cubicBezTo>
                  <a:cubicBezTo>
                    <a:pt x="95" y="586"/>
                    <a:pt x="95" y="566"/>
                    <a:pt x="93" y="544"/>
                  </a:cubicBezTo>
                  <a:cubicBezTo>
                    <a:pt x="84" y="450"/>
                    <a:pt x="84" y="450"/>
                    <a:pt x="84" y="450"/>
                  </a:cubicBezTo>
                  <a:cubicBezTo>
                    <a:pt x="84" y="351"/>
                    <a:pt x="84" y="351"/>
                    <a:pt x="84" y="351"/>
                  </a:cubicBezTo>
                  <a:cubicBezTo>
                    <a:pt x="88" y="283"/>
                    <a:pt x="88" y="283"/>
                    <a:pt x="88" y="283"/>
                  </a:cubicBezTo>
                  <a:cubicBezTo>
                    <a:pt x="108" y="276"/>
                    <a:pt x="108" y="276"/>
                    <a:pt x="108" y="276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90" y="123"/>
                    <a:pt x="98" y="120"/>
                    <a:pt x="101" y="11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11"/>
                    <a:pt x="93" y="3"/>
                    <a:pt x="90" y="0"/>
                  </a:cubicBezTo>
                  <a:cubicBezTo>
                    <a:pt x="93" y="16"/>
                    <a:pt x="94" y="32"/>
                    <a:pt x="95" y="48"/>
                  </a:cubicBezTo>
                  <a:cubicBezTo>
                    <a:pt x="95" y="49"/>
                    <a:pt x="95" y="50"/>
                    <a:pt x="95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8" name="Freeform 132"/>
            <p:cNvSpPr/>
            <p:nvPr/>
          </p:nvSpPr>
          <p:spPr bwMode="auto">
            <a:xfrm>
              <a:off x="2175562" y="3495668"/>
              <a:ext cx="42400" cy="22919"/>
            </a:xfrm>
            <a:custGeom>
              <a:avLst/>
              <a:gdLst>
                <a:gd name="T0" fmla="*/ 26 w 31"/>
                <a:gd name="T1" fmla="*/ 4 h 17"/>
                <a:gd name="T2" fmla="*/ 31 w 31"/>
                <a:gd name="T3" fmla="*/ 0 h 17"/>
                <a:gd name="T4" fmla="*/ 9 w 31"/>
                <a:gd name="T5" fmla="*/ 3 h 17"/>
                <a:gd name="T6" fmla="*/ 0 w 31"/>
                <a:gd name="T7" fmla="*/ 17 h 17"/>
                <a:gd name="T8" fmla="*/ 12 w 31"/>
                <a:gd name="T9" fmla="*/ 5 h 17"/>
                <a:gd name="T10" fmla="*/ 26 w 31"/>
                <a:gd name="T1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7">
                  <a:moveTo>
                    <a:pt x="26" y="4"/>
                  </a:moveTo>
                  <a:cubicBezTo>
                    <a:pt x="29" y="3"/>
                    <a:pt x="30" y="1"/>
                    <a:pt x="31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4"/>
                    <a:pt x="26" y="4"/>
                    <a:pt x="26" y="4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9" name="Freeform 133"/>
            <p:cNvSpPr/>
            <p:nvPr/>
          </p:nvSpPr>
          <p:spPr bwMode="auto">
            <a:xfrm>
              <a:off x="2165249" y="3492232"/>
              <a:ext cx="58443" cy="33233"/>
            </a:xfrm>
            <a:custGeom>
              <a:avLst/>
              <a:gdLst>
                <a:gd name="T0" fmla="*/ 42 w 43"/>
                <a:gd name="T1" fmla="*/ 7 h 26"/>
                <a:gd name="T2" fmla="*/ 34 w 43"/>
                <a:gd name="T3" fmla="*/ 7 h 26"/>
                <a:gd name="T4" fmla="*/ 20 w 43"/>
                <a:gd name="T5" fmla="*/ 8 h 26"/>
                <a:gd name="T6" fmla="*/ 8 w 43"/>
                <a:gd name="T7" fmla="*/ 20 h 26"/>
                <a:gd name="T8" fmla="*/ 17 w 43"/>
                <a:gd name="T9" fmla="*/ 6 h 26"/>
                <a:gd name="T10" fmla="*/ 39 w 43"/>
                <a:gd name="T11" fmla="*/ 3 h 26"/>
                <a:gd name="T12" fmla="*/ 39 w 43"/>
                <a:gd name="T13" fmla="*/ 0 h 26"/>
                <a:gd name="T14" fmla="*/ 17 w 43"/>
                <a:gd name="T15" fmla="*/ 1 h 26"/>
                <a:gd name="T16" fmla="*/ 14 w 43"/>
                <a:gd name="T17" fmla="*/ 3 h 26"/>
                <a:gd name="T18" fmla="*/ 0 w 43"/>
                <a:gd name="T19" fmla="*/ 26 h 26"/>
                <a:gd name="T20" fmla="*/ 10 w 43"/>
                <a:gd name="T21" fmla="*/ 24 h 26"/>
                <a:gd name="T22" fmla="*/ 22 w 43"/>
                <a:gd name="T23" fmla="*/ 10 h 26"/>
                <a:gd name="T24" fmla="*/ 43 w 43"/>
                <a:gd name="T25" fmla="*/ 10 h 26"/>
                <a:gd name="T26" fmla="*/ 42 w 43"/>
                <a:gd name="T2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6">
                  <a:moveTo>
                    <a:pt x="42" y="7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2"/>
                    <a:pt x="39" y="1"/>
                    <a:pt x="39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5" y="3"/>
                    <a:pt x="14" y="3"/>
                  </a:cubicBezTo>
                  <a:cubicBezTo>
                    <a:pt x="7" y="10"/>
                    <a:pt x="3" y="18"/>
                    <a:pt x="0" y="2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9"/>
                    <a:pt x="43" y="8"/>
                    <a:pt x="42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0" name="Freeform 134"/>
            <p:cNvSpPr/>
            <p:nvPr/>
          </p:nvSpPr>
          <p:spPr bwMode="auto">
            <a:xfrm>
              <a:off x="2183584" y="3430351"/>
              <a:ext cx="34378" cy="65319"/>
            </a:xfrm>
            <a:custGeom>
              <a:avLst/>
              <a:gdLst>
                <a:gd name="T0" fmla="*/ 3 w 25"/>
                <a:gd name="T1" fmla="*/ 49 h 51"/>
                <a:gd name="T2" fmla="*/ 25 w 25"/>
                <a:gd name="T3" fmla="*/ 48 h 51"/>
                <a:gd name="T4" fmla="*/ 20 w 25"/>
                <a:gd name="T5" fmla="*/ 0 h 51"/>
                <a:gd name="T6" fmla="*/ 1 w 25"/>
                <a:gd name="T7" fmla="*/ 36 h 51"/>
                <a:gd name="T8" fmla="*/ 0 w 25"/>
                <a:gd name="T9" fmla="*/ 51 h 51"/>
                <a:gd name="T10" fmla="*/ 3 w 25"/>
                <a:gd name="T11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1">
                  <a:moveTo>
                    <a:pt x="3" y="49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4" y="32"/>
                    <a:pt x="23" y="16"/>
                    <a:pt x="20" y="0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1"/>
                    <a:pt x="2" y="50"/>
                    <a:pt x="3" y="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1" name="Freeform 135"/>
            <p:cNvSpPr/>
            <p:nvPr/>
          </p:nvSpPr>
          <p:spPr bwMode="auto">
            <a:xfrm>
              <a:off x="2051800" y="3324924"/>
              <a:ext cx="5730" cy="25211"/>
            </a:xfrm>
            <a:custGeom>
              <a:avLst/>
              <a:gdLst>
                <a:gd name="T0" fmla="*/ 0 w 4"/>
                <a:gd name="T1" fmla="*/ 0 h 19"/>
                <a:gd name="T2" fmla="*/ 0 w 4"/>
                <a:gd name="T3" fmla="*/ 5 h 19"/>
                <a:gd name="T4" fmla="*/ 2 w 4"/>
                <a:gd name="T5" fmla="*/ 19 h 19"/>
                <a:gd name="T6" fmla="*/ 2 w 4"/>
                <a:gd name="T7" fmla="*/ 5 h 19"/>
                <a:gd name="T8" fmla="*/ 0 w 4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9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12"/>
                    <a:pt x="1" y="17"/>
                    <a:pt x="2" y="19"/>
                  </a:cubicBezTo>
                  <a:cubicBezTo>
                    <a:pt x="4" y="17"/>
                    <a:pt x="4" y="12"/>
                    <a:pt x="2" y="5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2" name="Freeform 136"/>
            <p:cNvSpPr/>
            <p:nvPr/>
          </p:nvSpPr>
          <p:spPr bwMode="auto">
            <a:xfrm>
              <a:off x="2055238" y="3331800"/>
              <a:ext cx="5730" cy="20627"/>
            </a:xfrm>
            <a:custGeom>
              <a:avLst/>
              <a:gdLst>
                <a:gd name="T0" fmla="*/ 4 w 4"/>
                <a:gd name="T1" fmla="*/ 16 h 16"/>
                <a:gd name="T2" fmla="*/ 4 w 4"/>
                <a:gd name="T3" fmla="*/ 11 h 16"/>
                <a:gd name="T4" fmla="*/ 0 w 4"/>
                <a:gd name="T5" fmla="*/ 0 h 16"/>
                <a:gd name="T6" fmla="*/ 0 w 4"/>
                <a:gd name="T7" fmla="*/ 14 h 16"/>
                <a:gd name="T8" fmla="*/ 4 w 4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6">
                  <a:moveTo>
                    <a:pt x="4" y="16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7"/>
                    <a:pt x="2" y="12"/>
                    <a:pt x="0" y="14"/>
                  </a:cubicBezTo>
                  <a:cubicBezTo>
                    <a:pt x="1" y="16"/>
                    <a:pt x="3" y="16"/>
                    <a:pt x="4" y="16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3" name="Freeform 137"/>
            <p:cNvSpPr/>
            <p:nvPr/>
          </p:nvSpPr>
          <p:spPr bwMode="auto">
            <a:xfrm>
              <a:off x="1992211" y="3439518"/>
              <a:ext cx="41254" cy="81362"/>
            </a:xfrm>
            <a:custGeom>
              <a:avLst/>
              <a:gdLst>
                <a:gd name="T0" fmla="*/ 3 w 30"/>
                <a:gd name="T1" fmla="*/ 0 h 63"/>
                <a:gd name="T2" fmla="*/ 0 w 30"/>
                <a:gd name="T3" fmla="*/ 3 h 63"/>
                <a:gd name="T4" fmla="*/ 15 w 30"/>
                <a:gd name="T5" fmla="*/ 60 h 63"/>
                <a:gd name="T6" fmla="*/ 30 w 30"/>
                <a:gd name="T7" fmla="*/ 63 h 63"/>
                <a:gd name="T8" fmla="*/ 3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0" y="17"/>
                    <a:pt x="15" y="36"/>
                    <a:pt x="15" y="60"/>
                  </a:cubicBezTo>
                  <a:cubicBezTo>
                    <a:pt x="20" y="61"/>
                    <a:pt x="25" y="62"/>
                    <a:pt x="30" y="63"/>
                  </a:cubicBezTo>
                  <a:cubicBezTo>
                    <a:pt x="24" y="40"/>
                    <a:pt x="15" y="19"/>
                    <a:pt x="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4" name="Freeform 138"/>
            <p:cNvSpPr>
              <a:spLocks noEditPoints="1"/>
            </p:cNvSpPr>
            <p:nvPr/>
          </p:nvSpPr>
          <p:spPr bwMode="auto">
            <a:xfrm>
              <a:off x="1985335" y="3442956"/>
              <a:ext cx="27503" cy="91675"/>
            </a:xfrm>
            <a:custGeom>
              <a:avLst/>
              <a:gdLst>
                <a:gd name="T0" fmla="*/ 5 w 20"/>
                <a:gd name="T1" fmla="*/ 0 h 71"/>
                <a:gd name="T2" fmla="*/ 1 w 20"/>
                <a:gd name="T3" fmla="*/ 24 h 71"/>
                <a:gd name="T4" fmla="*/ 3 w 20"/>
                <a:gd name="T5" fmla="*/ 71 h 71"/>
                <a:gd name="T6" fmla="*/ 14 w 20"/>
                <a:gd name="T7" fmla="*/ 66 h 71"/>
                <a:gd name="T8" fmla="*/ 20 w 20"/>
                <a:gd name="T9" fmla="*/ 66 h 71"/>
                <a:gd name="T10" fmla="*/ 14 w 20"/>
                <a:gd name="T11" fmla="*/ 57 h 71"/>
                <a:gd name="T12" fmla="*/ 15 w 20"/>
                <a:gd name="T13" fmla="*/ 55 h 71"/>
                <a:gd name="T14" fmla="*/ 20 w 20"/>
                <a:gd name="T15" fmla="*/ 57 h 71"/>
                <a:gd name="T16" fmla="*/ 5 w 20"/>
                <a:gd name="T17" fmla="*/ 0 h 71"/>
                <a:gd name="T18" fmla="*/ 6 w 20"/>
                <a:gd name="T19" fmla="*/ 6 h 71"/>
                <a:gd name="T20" fmla="*/ 9 w 20"/>
                <a:gd name="T21" fmla="*/ 13 h 71"/>
                <a:gd name="T22" fmla="*/ 9 w 20"/>
                <a:gd name="T23" fmla="*/ 64 h 71"/>
                <a:gd name="T24" fmla="*/ 6 w 20"/>
                <a:gd name="T25" fmla="*/ 66 h 71"/>
                <a:gd name="T26" fmla="*/ 6 w 20"/>
                <a:gd name="T27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71">
                  <a:moveTo>
                    <a:pt x="5" y="0"/>
                  </a:moveTo>
                  <a:cubicBezTo>
                    <a:pt x="1" y="6"/>
                    <a:pt x="0" y="13"/>
                    <a:pt x="1" y="24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69"/>
                    <a:pt x="9" y="67"/>
                    <a:pt x="14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5" y="63"/>
                    <a:pt x="13" y="60"/>
                    <a:pt x="14" y="57"/>
                  </a:cubicBezTo>
                  <a:cubicBezTo>
                    <a:pt x="14" y="56"/>
                    <a:pt x="15" y="55"/>
                    <a:pt x="15" y="55"/>
                  </a:cubicBezTo>
                  <a:cubicBezTo>
                    <a:pt x="17" y="55"/>
                    <a:pt x="18" y="56"/>
                    <a:pt x="20" y="57"/>
                  </a:cubicBezTo>
                  <a:cubicBezTo>
                    <a:pt x="20" y="33"/>
                    <a:pt x="15" y="14"/>
                    <a:pt x="5" y="0"/>
                  </a:cubicBezTo>
                  <a:close/>
                  <a:moveTo>
                    <a:pt x="6" y="6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7" y="26"/>
                    <a:pt x="7" y="43"/>
                    <a:pt x="9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3" y="40"/>
                    <a:pt x="3" y="20"/>
                    <a:pt x="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5" name="Freeform 139"/>
            <p:cNvSpPr/>
            <p:nvPr/>
          </p:nvSpPr>
          <p:spPr bwMode="auto">
            <a:xfrm>
              <a:off x="1988774" y="3450978"/>
              <a:ext cx="8022" cy="77924"/>
            </a:xfrm>
            <a:custGeom>
              <a:avLst/>
              <a:gdLst>
                <a:gd name="T0" fmla="*/ 6 w 6"/>
                <a:gd name="T1" fmla="*/ 7 h 60"/>
                <a:gd name="T2" fmla="*/ 3 w 6"/>
                <a:gd name="T3" fmla="*/ 0 h 60"/>
                <a:gd name="T4" fmla="*/ 3 w 6"/>
                <a:gd name="T5" fmla="*/ 60 h 60"/>
                <a:gd name="T6" fmla="*/ 6 w 6"/>
                <a:gd name="T7" fmla="*/ 58 h 60"/>
                <a:gd name="T8" fmla="*/ 6 w 6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6" y="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14"/>
                    <a:pt x="0" y="34"/>
                    <a:pt x="3" y="60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4" y="37"/>
                    <a:pt x="4" y="20"/>
                    <a:pt x="6" y="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6" name="Freeform 140"/>
            <p:cNvSpPr>
              <a:spLocks noEditPoints="1"/>
            </p:cNvSpPr>
            <p:nvPr/>
          </p:nvSpPr>
          <p:spPr bwMode="auto">
            <a:xfrm>
              <a:off x="2067843" y="3375346"/>
              <a:ext cx="50421" cy="43546"/>
            </a:xfrm>
            <a:custGeom>
              <a:avLst/>
              <a:gdLst>
                <a:gd name="T0" fmla="*/ 13 w 37"/>
                <a:gd name="T1" fmla="*/ 11 h 33"/>
                <a:gd name="T2" fmla="*/ 4 w 37"/>
                <a:gd name="T3" fmla="*/ 3 h 33"/>
                <a:gd name="T4" fmla="*/ 2 w 37"/>
                <a:gd name="T5" fmla="*/ 0 h 33"/>
                <a:gd name="T6" fmla="*/ 0 w 37"/>
                <a:gd name="T7" fmla="*/ 11 h 33"/>
                <a:gd name="T8" fmla="*/ 28 w 37"/>
                <a:gd name="T9" fmla="*/ 33 h 33"/>
                <a:gd name="T10" fmla="*/ 37 w 37"/>
                <a:gd name="T11" fmla="*/ 24 h 33"/>
                <a:gd name="T12" fmla="*/ 36 w 37"/>
                <a:gd name="T13" fmla="*/ 10 h 33"/>
                <a:gd name="T14" fmla="*/ 13 w 37"/>
                <a:gd name="T15" fmla="*/ 11 h 33"/>
                <a:gd name="T16" fmla="*/ 6 w 37"/>
                <a:gd name="T17" fmla="*/ 7 h 33"/>
                <a:gd name="T18" fmla="*/ 8 w 37"/>
                <a:gd name="T19" fmla="*/ 17 h 33"/>
                <a:gd name="T20" fmla="*/ 3 w 37"/>
                <a:gd name="T21" fmla="*/ 11 h 33"/>
                <a:gd name="T22" fmla="*/ 3 w 37"/>
                <a:gd name="T23" fmla="*/ 4 h 33"/>
                <a:gd name="T24" fmla="*/ 6 w 37"/>
                <a:gd name="T25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3">
                  <a:moveTo>
                    <a:pt x="13" y="1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8" y="20"/>
                    <a:pt x="17" y="27"/>
                    <a:pt x="28" y="33"/>
                  </a:cubicBezTo>
                  <a:cubicBezTo>
                    <a:pt x="31" y="30"/>
                    <a:pt x="34" y="27"/>
                    <a:pt x="37" y="24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15"/>
                    <a:pt x="20" y="16"/>
                    <a:pt x="13" y="11"/>
                  </a:cubicBezTo>
                  <a:close/>
                  <a:moveTo>
                    <a:pt x="6" y="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7" name="Freeform 141"/>
            <p:cNvSpPr/>
            <p:nvPr/>
          </p:nvSpPr>
          <p:spPr bwMode="auto">
            <a:xfrm>
              <a:off x="2071281" y="3381074"/>
              <a:ext cx="6876" cy="16043"/>
            </a:xfrm>
            <a:custGeom>
              <a:avLst/>
              <a:gdLst>
                <a:gd name="T0" fmla="*/ 6 w 6"/>
                <a:gd name="T1" fmla="*/ 14 h 14"/>
                <a:gd name="T2" fmla="*/ 4 w 6"/>
                <a:gd name="T3" fmla="*/ 3 h 14"/>
                <a:gd name="T4" fmla="*/ 0 w 6"/>
                <a:gd name="T5" fmla="*/ 0 h 14"/>
                <a:gd name="T6" fmla="*/ 0 w 6"/>
                <a:gd name="T7" fmla="*/ 8 h 14"/>
                <a:gd name="T8" fmla="*/ 6 w 6"/>
                <a:gd name="T9" fmla="*/ 14 h 14"/>
                <a:gd name="T10" fmla="*/ 6 w 6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6" y="14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8" name="Freeform 142"/>
            <p:cNvSpPr/>
            <p:nvPr/>
          </p:nvSpPr>
          <p:spPr bwMode="auto">
            <a:xfrm>
              <a:off x="2079303" y="3431496"/>
              <a:ext cx="17189" cy="20627"/>
            </a:xfrm>
            <a:custGeom>
              <a:avLst/>
              <a:gdLst>
                <a:gd name="T0" fmla="*/ 12 w 12"/>
                <a:gd name="T1" fmla="*/ 3 h 16"/>
                <a:gd name="T2" fmla="*/ 9 w 12"/>
                <a:gd name="T3" fmla="*/ 0 h 16"/>
                <a:gd name="T4" fmla="*/ 0 w 12"/>
                <a:gd name="T5" fmla="*/ 9 h 16"/>
                <a:gd name="T6" fmla="*/ 2 w 12"/>
                <a:gd name="T7" fmla="*/ 16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1" y="14"/>
                    <a:pt x="2" y="16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9" name="Freeform 143"/>
            <p:cNvSpPr/>
            <p:nvPr/>
          </p:nvSpPr>
          <p:spPr bwMode="auto">
            <a:xfrm>
              <a:off x="2091908" y="3421182"/>
              <a:ext cx="14898" cy="19481"/>
            </a:xfrm>
            <a:custGeom>
              <a:avLst/>
              <a:gdLst>
                <a:gd name="T0" fmla="*/ 0 w 13"/>
                <a:gd name="T1" fmla="*/ 9 h 17"/>
                <a:gd name="T2" fmla="*/ 4 w 13"/>
                <a:gd name="T3" fmla="*/ 12 h 17"/>
                <a:gd name="T4" fmla="*/ 7 w 13"/>
                <a:gd name="T5" fmla="*/ 17 h 17"/>
                <a:gd name="T6" fmla="*/ 13 w 13"/>
                <a:gd name="T7" fmla="*/ 7 h 17"/>
                <a:gd name="T8" fmla="*/ 8 w 13"/>
                <a:gd name="T9" fmla="*/ 0 h 17"/>
                <a:gd name="T10" fmla="*/ 0 w 13"/>
                <a:gd name="T11" fmla="*/ 9 h 17"/>
                <a:gd name="T12" fmla="*/ 0 w 13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">
                  <a:moveTo>
                    <a:pt x="0" y="9"/>
                  </a:moveTo>
                  <a:lnTo>
                    <a:pt x="4" y="12"/>
                  </a:lnTo>
                  <a:lnTo>
                    <a:pt x="7" y="17"/>
                  </a:lnTo>
                  <a:lnTo>
                    <a:pt x="13" y="7"/>
                  </a:lnTo>
                  <a:lnTo>
                    <a:pt x="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0" name="Freeform 144"/>
            <p:cNvSpPr/>
            <p:nvPr/>
          </p:nvSpPr>
          <p:spPr bwMode="auto">
            <a:xfrm>
              <a:off x="2093054" y="3418892"/>
              <a:ext cx="27503" cy="111157"/>
            </a:xfrm>
            <a:custGeom>
              <a:avLst/>
              <a:gdLst>
                <a:gd name="T0" fmla="*/ 15 w 20"/>
                <a:gd name="T1" fmla="*/ 12 h 86"/>
                <a:gd name="T2" fmla="*/ 17 w 20"/>
                <a:gd name="T3" fmla="*/ 9 h 86"/>
                <a:gd name="T4" fmla="*/ 9 w 20"/>
                <a:gd name="T5" fmla="*/ 0 h 86"/>
                <a:gd name="T6" fmla="*/ 6 w 20"/>
                <a:gd name="T7" fmla="*/ 2 h 86"/>
                <a:gd name="T8" fmla="*/ 10 w 20"/>
                <a:gd name="T9" fmla="*/ 8 h 86"/>
                <a:gd name="T10" fmla="*/ 5 w 20"/>
                <a:gd name="T11" fmla="*/ 17 h 86"/>
                <a:gd name="T12" fmla="*/ 15 w 20"/>
                <a:gd name="T13" fmla="*/ 37 h 86"/>
                <a:gd name="T14" fmla="*/ 0 w 20"/>
                <a:gd name="T15" fmla="*/ 62 h 86"/>
                <a:gd name="T16" fmla="*/ 5 w 20"/>
                <a:gd name="T17" fmla="*/ 86 h 86"/>
                <a:gd name="T18" fmla="*/ 14 w 20"/>
                <a:gd name="T19" fmla="*/ 85 h 86"/>
                <a:gd name="T20" fmla="*/ 20 w 20"/>
                <a:gd name="T21" fmla="*/ 36 h 86"/>
                <a:gd name="T22" fmla="*/ 12 w 20"/>
                <a:gd name="T23" fmla="*/ 16 h 86"/>
                <a:gd name="T24" fmla="*/ 15 w 20"/>
                <a:gd name="T25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86">
                  <a:moveTo>
                    <a:pt x="15" y="12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44"/>
                    <a:pt x="3" y="52"/>
                    <a:pt x="0" y="62"/>
                  </a:cubicBezTo>
                  <a:cubicBezTo>
                    <a:pt x="2" y="70"/>
                    <a:pt x="3" y="78"/>
                    <a:pt x="5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70"/>
                    <a:pt x="16" y="54"/>
                    <a:pt x="20" y="3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5" y="12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F6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1" name="Freeform 145"/>
            <p:cNvSpPr/>
            <p:nvPr/>
          </p:nvSpPr>
          <p:spPr bwMode="auto">
            <a:xfrm>
              <a:off x="2067843" y="3390244"/>
              <a:ext cx="37816" cy="52713"/>
            </a:xfrm>
            <a:custGeom>
              <a:avLst/>
              <a:gdLst>
                <a:gd name="T0" fmla="*/ 25 w 28"/>
                <a:gd name="T1" fmla="*/ 24 h 41"/>
                <a:gd name="T2" fmla="*/ 28 w 28"/>
                <a:gd name="T3" fmla="*/ 22 h 41"/>
                <a:gd name="T4" fmla="*/ 0 w 28"/>
                <a:gd name="T5" fmla="*/ 0 h 41"/>
                <a:gd name="T6" fmla="*/ 4 w 28"/>
                <a:gd name="T7" fmla="*/ 25 h 41"/>
                <a:gd name="T8" fmla="*/ 9 w 28"/>
                <a:gd name="T9" fmla="*/ 41 h 41"/>
                <a:gd name="T10" fmla="*/ 18 w 28"/>
                <a:gd name="T11" fmla="*/ 32 h 41"/>
                <a:gd name="T12" fmla="*/ 25 w 28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1">
                  <a:moveTo>
                    <a:pt x="25" y="24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17" y="16"/>
                    <a:pt x="8" y="9"/>
                    <a:pt x="0" y="0"/>
                  </a:cubicBezTo>
                  <a:cubicBezTo>
                    <a:pt x="0" y="9"/>
                    <a:pt x="1" y="17"/>
                    <a:pt x="4" y="25"/>
                  </a:cubicBezTo>
                  <a:cubicBezTo>
                    <a:pt x="6" y="31"/>
                    <a:pt x="8" y="36"/>
                    <a:pt x="9" y="4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2" name="Freeform 146"/>
            <p:cNvSpPr/>
            <p:nvPr/>
          </p:nvSpPr>
          <p:spPr bwMode="auto">
            <a:xfrm>
              <a:off x="2020860" y="3421182"/>
              <a:ext cx="66465" cy="110010"/>
            </a:xfrm>
            <a:custGeom>
              <a:avLst/>
              <a:gdLst>
                <a:gd name="T0" fmla="*/ 6 w 58"/>
                <a:gd name="T1" fmla="*/ 0 h 96"/>
                <a:gd name="T2" fmla="*/ 0 w 58"/>
                <a:gd name="T3" fmla="*/ 3 h 96"/>
                <a:gd name="T4" fmla="*/ 8 w 58"/>
                <a:gd name="T5" fmla="*/ 19 h 96"/>
                <a:gd name="T6" fmla="*/ 15 w 58"/>
                <a:gd name="T7" fmla="*/ 19 h 96"/>
                <a:gd name="T8" fmla="*/ 12 w 58"/>
                <a:gd name="T9" fmla="*/ 27 h 96"/>
                <a:gd name="T10" fmla="*/ 27 w 58"/>
                <a:gd name="T11" fmla="*/ 54 h 96"/>
                <a:gd name="T12" fmla="*/ 49 w 58"/>
                <a:gd name="T13" fmla="*/ 96 h 96"/>
                <a:gd name="T14" fmla="*/ 58 w 58"/>
                <a:gd name="T15" fmla="*/ 95 h 96"/>
                <a:gd name="T16" fmla="*/ 18 w 58"/>
                <a:gd name="T17" fmla="*/ 22 h 96"/>
                <a:gd name="T18" fmla="*/ 27 w 58"/>
                <a:gd name="T19" fmla="*/ 13 h 96"/>
                <a:gd name="T20" fmla="*/ 13 w 58"/>
                <a:gd name="T21" fmla="*/ 13 h 96"/>
                <a:gd name="T22" fmla="*/ 6 w 58"/>
                <a:gd name="T23" fmla="*/ 0 h 96"/>
                <a:gd name="T24" fmla="*/ 6 w 58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96">
                  <a:moveTo>
                    <a:pt x="6" y="0"/>
                  </a:moveTo>
                  <a:lnTo>
                    <a:pt x="0" y="3"/>
                  </a:lnTo>
                  <a:lnTo>
                    <a:pt x="8" y="19"/>
                  </a:lnTo>
                  <a:lnTo>
                    <a:pt x="15" y="19"/>
                  </a:lnTo>
                  <a:lnTo>
                    <a:pt x="12" y="27"/>
                  </a:lnTo>
                  <a:lnTo>
                    <a:pt x="27" y="54"/>
                  </a:lnTo>
                  <a:lnTo>
                    <a:pt x="49" y="96"/>
                  </a:lnTo>
                  <a:lnTo>
                    <a:pt x="58" y="95"/>
                  </a:lnTo>
                  <a:lnTo>
                    <a:pt x="18" y="22"/>
                  </a:lnTo>
                  <a:lnTo>
                    <a:pt x="27" y="13"/>
                  </a:lnTo>
                  <a:lnTo>
                    <a:pt x="13" y="1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3" name="Freeform 147"/>
            <p:cNvSpPr>
              <a:spLocks noEditPoints="1"/>
            </p:cNvSpPr>
            <p:nvPr/>
          </p:nvSpPr>
          <p:spPr bwMode="auto">
            <a:xfrm>
              <a:off x="1995649" y="3424621"/>
              <a:ext cx="81362" cy="106573"/>
            </a:xfrm>
            <a:custGeom>
              <a:avLst/>
              <a:gdLst>
                <a:gd name="T0" fmla="*/ 31 w 59"/>
                <a:gd name="T1" fmla="*/ 14 h 82"/>
                <a:gd name="T2" fmla="*/ 25 w 59"/>
                <a:gd name="T3" fmla="*/ 14 h 82"/>
                <a:gd name="T4" fmla="*/ 18 w 59"/>
                <a:gd name="T5" fmla="*/ 0 h 82"/>
                <a:gd name="T6" fmla="*/ 0 w 59"/>
                <a:gd name="T7" fmla="*/ 11 h 82"/>
                <a:gd name="T8" fmla="*/ 27 w 59"/>
                <a:gd name="T9" fmla="*/ 74 h 82"/>
                <a:gd name="T10" fmla="*/ 32 w 59"/>
                <a:gd name="T11" fmla="*/ 74 h 82"/>
                <a:gd name="T12" fmla="*/ 44 w 59"/>
                <a:gd name="T13" fmla="*/ 82 h 82"/>
                <a:gd name="T14" fmla="*/ 59 w 59"/>
                <a:gd name="T15" fmla="*/ 82 h 82"/>
                <a:gd name="T16" fmla="*/ 41 w 59"/>
                <a:gd name="T17" fmla="*/ 45 h 82"/>
                <a:gd name="T18" fmla="*/ 28 w 59"/>
                <a:gd name="T19" fmla="*/ 21 h 82"/>
                <a:gd name="T20" fmla="*/ 31 w 59"/>
                <a:gd name="T21" fmla="*/ 14 h 82"/>
                <a:gd name="T22" fmla="*/ 5 w 59"/>
                <a:gd name="T23" fmla="*/ 14 h 82"/>
                <a:gd name="T24" fmla="*/ 3 w 59"/>
                <a:gd name="T25" fmla="*/ 11 h 82"/>
                <a:gd name="T26" fmla="*/ 18 w 59"/>
                <a:gd name="T27" fmla="*/ 3 h 82"/>
                <a:gd name="T28" fmla="*/ 19 w 59"/>
                <a:gd name="T29" fmla="*/ 5 h 82"/>
                <a:gd name="T30" fmla="*/ 5 w 59"/>
                <a:gd name="T31" fmla="*/ 1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82">
                  <a:moveTo>
                    <a:pt x="31" y="14"/>
                  </a:moveTo>
                  <a:cubicBezTo>
                    <a:pt x="25" y="14"/>
                    <a:pt x="25" y="14"/>
                    <a:pt x="25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2" y="30"/>
                    <a:pt x="21" y="51"/>
                    <a:pt x="27" y="74"/>
                  </a:cubicBezTo>
                  <a:cubicBezTo>
                    <a:pt x="28" y="74"/>
                    <a:pt x="30" y="74"/>
                    <a:pt x="32" y="74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5" y="14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4" name="Freeform 148"/>
            <p:cNvSpPr/>
            <p:nvPr/>
          </p:nvSpPr>
          <p:spPr bwMode="auto">
            <a:xfrm>
              <a:off x="2000233" y="3429204"/>
              <a:ext cx="21773" cy="13751"/>
            </a:xfrm>
            <a:custGeom>
              <a:avLst/>
              <a:gdLst>
                <a:gd name="T0" fmla="*/ 0 w 19"/>
                <a:gd name="T1" fmla="*/ 9 h 12"/>
                <a:gd name="T2" fmla="*/ 2 w 19"/>
                <a:gd name="T3" fmla="*/ 12 h 12"/>
                <a:gd name="T4" fmla="*/ 19 w 19"/>
                <a:gd name="T5" fmla="*/ 2 h 12"/>
                <a:gd name="T6" fmla="*/ 18 w 19"/>
                <a:gd name="T7" fmla="*/ 0 h 12"/>
                <a:gd name="T8" fmla="*/ 0 w 19"/>
                <a:gd name="T9" fmla="*/ 9 h 12"/>
                <a:gd name="T10" fmla="*/ 0 w 19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0" y="9"/>
                  </a:moveTo>
                  <a:lnTo>
                    <a:pt x="2" y="12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5" name="Freeform 149"/>
            <p:cNvSpPr/>
            <p:nvPr/>
          </p:nvSpPr>
          <p:spPr bwMode="auto">
            <a:xfrm>
              <a:off x="2110243" y="3433788"/>
              <a:ext cx="14898" cy="30941"/>
            </a:xfrm>
            <a:custGeom>
              <a:avLst/>
              <a:gdLst>
                <a:gd name="T0" fmla="*/ 8 w 11"/>
                <a:gd name="T1" fmla="*/ 24 h 24"/>
                <a:gd name="T2" fmla="*/ 9 w 11"/>
                <a:gd name="T3" fmla="*/ 21 h 24"/>
                <a:gd name="T4" fmla="*/ 11 w 11"/>
                <a:gd name="T5" fmla="*/ 13 h 24"/>
                <a:gd name="T6" fmla="*/ 3 w 11"/>
                <a:gd name="T7" fmla="*/ 0 h 24"/>
                <a:gd name="T8" fmla="*/ 0 w 11"/>
                <a:gd name="T9" fmla="*/ 4 h 24"/>
                <a:gd name="T10" fmla="*/ 8 w 1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4">
                  <a:moveTo>
                    <a:pt x="8" y="24"/>
                  </a:moveTo>
                  <a:cubicBezTo>
                    <a:pt x="8" y="23"/>
                    <a:pt x="9" y="22"/>
                    <a:pt x="9" y="21"/>
                  </a:cubicBezTo>
                  <a:cubicBezTo>
                    <a:pt x="10" y="18"/>
                    <a:pt x="10" y="16"/>
                    <a:pt x="11" y="1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24"/>
                    <a:pt x="8" y="24"/>
                    <a:pt x="8" y="2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6" name="Freeform 150"/>
            <p:cNvSpPr/>
            <p:nvPr/>
          </p:nvSpPr>
          <p:spPr bwMode="auto">
            <a:xfrm>
              <a:off x="2087325" y="3440664"/>
              <a:ext cx="26357" cy="58443"/>
            </a:xfrm>
            <a:custGeom>
              <a:avLst/>
              <a:gdLst>
                <a:gd name="T0" fmla="*/ 19 w 19"/>
                <a:gd name="T1" fmla="*/ 20 h 45"/>
                <a:gd name="T2" fmla="*/ 9 w 19"/>
                <a:gd name="T3" fmla="*/ 0 h 45"/>
                <a:gd name="T4" fmla="*/ 3 w 19"/>
                <a:gd name="T5" fmla="*/ 11 h 45"/>
                <a:gd name="T6" fmla="*/ 0 w 19"/>
                <a:gd name="T7" fmla="*/ 27 h 45"/>
                <a:gd name="T8" fmla="*/ 4 w 19"/>
                <a:gd name="T9" fmla="*/ 45 h 45"/>
                <a:gd name="T10" fmla="*/ 19 w 19"/>
                <a:gd name="T11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5">
                  <a:moveTo>
                    <a:pt x="19" y="2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33"/>
                    <a:pt x="3" y="39"/>
                    <a:pt x="4" y="45"/>
                  </a:cubicBezTo>
                  <a:cubicBezTo>
                    <a:pt x="7" y="35"/>
                    <a:pt x="12" y="27"/>
                    <a:pt x="19" y="20"/>
                  </a:cubicBez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7" name="Freeform 151"/>
            <p:cNvSpPr/>
            <p:nvPr/>
          </p:nvSpPr>
          <p:spPr bwMode="auto">
            <a:xfrm>
              <a:off x="2082741" y="3434936"/>
              <a:ext cx="17189" cy="40108"/>
            </a:xfrm>
            <a:custGeom>
              <a:avLst/>
              <a:gdLst>
                <a:gd name="T0" fmla="*/ 0 w 13"/>
                <a:gd name="T1" fmla="*/ 13 h 31"/>
                <a:gd name="T2" fmla="*/ 4 w 13"/>
                <a:gd name="T3" fmla="*/ 31 h 31"/>
                <a:gd name="T4" fmla="*/ 7 w 13"/>
                <a:gd name="T5" fmla="*/ 15 h 31"/>
                <a:gd name="T6" fmla="*/ 13 w 13"/>
                <a:gd name="T7" fmla="*/ 4 h 31"/>
                <a:gd name="T8" fmla="*/ 10 w 13"/>
                <a:gd name="T9" fmla="*/ 0 h 31"/>
                <a:gd name="T10" fmla="*/ 0 w 13"/>
                <a:gd name="T1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1">
                  <a:moveTo>
                    <a:pt x="0" y="13"/>
                  </a:moveTo>
                  <a:cubicBezTo>
                    <a:pt x="2" y="19"/>
                    <a:pt x="3" y="25"/>
                    <a:pt x="4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8" name="Freeform 152"/>
            <p:cNvSpPr/>
            <p:nvPr/>
          </p:nvSpPr>
          <p:spPr bwMode="auto">
            <a:xfrm>
              <a:off x="2077011" y="3530049"/>
              <a:ext cx="10314" cy="28649"/>
            </a:xfrm>
            <a:custGeom>
              <a:avLst/>
              <a:gdLst>
                <a:gd name="T0" fmla="*/ 9 w 9"/>
                <a:gd name="T1" fmla="*/ 0 h 25"/>
                <a:gd name="T2" fmla="*/ 0 w 9"/>
                <a:gd name="T3" fmla="*/ 1 h 25"/>
                <a:gd name="T4" fmla="*/ 0 w 9"/>
                <a:gd name="T5" fmla="*/ 25 h 25"/>
                <a:gd name="T6" fmla="*/ 9 w 9"/>
                <a:gd name="T7" fmla="*/ 25 h 25"/>
                <a:gd name="T8" fmla="*/ 9 w 9"/>
                <a:gd name="T9" fmla="*/ 0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9" name="Freeform 153"/>
            <p:cNvSpPr/>
            <p:nvPr/>
          </p:nvSpPr>
          <p:spPr bwMode="auto">
            <a:xfrm>
              <a:off x="2077011" y="3558697"/>
              <a:ext cx="10314" cy="22919"/>
            </a:xfrm>
            <a:custGeom>
              <a:avLst/>
              <a:gdLst>
                <a:gd name="T0" fmla="*/ 9 w 9"/>
                <a:gd name="T1" fmla="*/ 9 h 20"/>
                <a:gd name="T2" fmla="*/ 9 w 9"/>
                <a:gd name="T3" fmla="*/ 0 h 20"/>
                <a:gd name="T4" fmla="*/ 0 w 9"/>
                <a:gd name="T5" fmla="*/ 0 h 20"/>
                <a:gd name="T6" fmla="*/ 0 w 9"/>
                <a:gd name="T7" fmla="*/ 7 h 20"/>
                <a:gd name="T8" fmla="*/ 0 w 9"/>
                <a:gd name="T9" fmla="*/ 20 h 20"/>
                <a:gd name="T10" fmla="*/ 9 w 9"/>
                <a:gd name="T11" fmla="*/ 20 h 20"/>
                <a:gd name="T12" fmla="*/ 9 w 9"/>
                <a:gd name="T13" fmla="*/ 9 h 20"/>
                <a:gd name="T14" fmla="*/ 9 w 9"/>
                <a:gd name="T15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0">
                  <a:moveTo>
                    <a:pt x="9" y="9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20"/>
                  </a:lnTo>
                  <a:lnTo>
                    <a:pt x="9" y="20"/>
                  </a:lnTo>
                  <a:lnTo>
                    <a:pt x="9" y="9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0" name="Freeform 154"/>
            <p:cNvSpPr/>
            <p:nvPr/>
          </p:nvSpPr>
          <p:spPr bwMode="auto">
            <a:xfrm>
              <a:off x="1986482" y="3531195"/>
              <a:ext cx="90530" cy="51568"/>
            </a:xfrm>
            <a:custGeom>
              <a:avLst/>
              <a:gdLst>
                <a:gd name="T0" fmla="*/ 66 w 66"/>
                <a:gd name="T1" fmla="*/ 27 h 40"/>
                <a:gd name="T2" fmla="*/ 66 w 66"/>
                <a:gd name="T3" fmla="*/ 21 h 40"/>
                <a:gd name="T4" fmla="*/ 66 w 66"/>
                <a:gd name="T5" fmla="*/ 0 h 40"/>
                <a:gd name="T6" fmla="*/ 55 w 66"/>
                <a:gd name="T7" fmla="*/ 22 h 40"/>
                <a:gd name="T8" fmla="*/ 19 w 66"/>
                <a:gd name="T9" fmla="*/ 28 h 40"/>
                <a:gd name="T10" fmla="*/ 0 w 66"/>
                <a:gd name="T11" fmla="*/ 36 h 40"/>
                <a:gd name="T12" fmla="*/ 4 w 66"/>
                <a:gd name="T13" fmla="*/ 40 h 40"/>
                <a:gd name="T14" fmla="*/ 11 w 66"/>
                <a:gd name="T15" fmla="*/ 36 h 40"/>
                <a:gd name="T16" fmla="*/ 19 w 66"/>
                <a:gd name="T17" fmla="*/ 35 h 40"/>
                <a:gd name="T18" fmla="*/ 52 w 66"/>
                <a:gd name="T19" fmla="*/ 28 h 40"/>
                <a:gd name="T20" fmla="*/ 66 w 66"/>
                <a:gd name="T21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0">
                  <a:moveTo>
                    <a:pt x="66" y="27"/>
                  </a:moveTo>
                  <a:cubicBezTo>
                    <a:pt x="66" y="21"/>
                    <a:pt x="66" y="21"/>
                    <a:pt x="66" y="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9"/>
                    <a:pt x="1" y="40"/>
                    <a:pt x="4" y="40"/>
                  </a:cubicBezTo>
                  <a:cubicBezTo>
                    <a:pt x="5" y="39"/>
                    <a:pt x="8" y="38"/>
                    <a:pt x="11" y="3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5"/>
                    <a:pt x="43" y="33"/>
                    <a:pt x="52" y="28"/>
                  </a:cubicBezTo>
                  <a:cubicBezTo>
                    <a:pt x="66" y="27"/>
                    <a:pt x="66" y="27"/>
                    <a:pt x="66" y="27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1" name="Freeform 155"/>
            <p:cNvSpPr>
              <a:spLocks noEditPoints="1"/>
            </p:cNvSpPr>
            <p:nvPr/>
          </p:nvSpPr>
          <p:spPr bwMode="auto">
            <a:xfrm>
              <a:off x="1980752" y="3514005"/>
              <a:ext cx="96259" cy="64173"/>
            </a:xfrm>
            <a:custGeom>
              <a:avLst/>
              <a:gdLst>
                <a:gd name="T0" fmla="*/ 55 w 70"/>
                <a:gd name="T1" fmla="*/ 13 h 49"/>
                <a:gd name="T2" fmla="*/ 43 w 70"/>
                <a:gd name="T3" fmla="*/ 5 h 49"/>
                <a:gd name="T4" fmla="*/ 38 w 70"/>
                <a:gd name="T5" fmla="*/ 5 h 49"/>
                <a:gd name="T6" fmla="*/ 23 w 70"/>
                <a:gd name="T7" fmla="*/ 2 h 49"/>
                <a:gd name="T8" fmla="*/ 18 w 70"/>
                <a:gd name="T9" fmla="*/ 0 h 49"/>
                <a:gd name="T10" fmla="*/ 17 w 70"/>
                <a:gd name="T11" fmla="*/ 2 h 49"/>
                <a:gd name="T12" fmla="*/ 34 w 70"/>
                <a:gd name="T13" fmla="*/ 10 h 49"/>
                <a:gd name="T14" fmla="*/ 23 w 70"/>
                <a:gd name="T15" fmla="*/ 11 h 49"/>
                <a:gd name="T16" fmla="*/ 17 w 70"/>
                <a:gd name="T17" fmla="*/ 11 h 49"/>
                <a:gd name="T18" fmla="*/ 6 w 70"/>
                <a:gd name="T19" fmla="*/ 16 h 49"/>
                <a:gd name="T20" fmla="*/ 0 w 70"/>
                <a:gd name="T21" fmla="*/ 24 h 49"/>
                <a:gd name="T22" fmla="*/ 15 w 70"/>
                <a:gd name="T23" fmla="*/ 18 h 49"/>
                <a:gd name="T24" fmla="*/ 20 w 70"/>
                <a:gd name="T25" fmla="*/ 21 h 49"/>
                <a:gd name="T26" fmla="*/ 0 w 70"/>
                <a:gd name="T27" fmla="*/ 31 h 49"/>
                <a:gd name="T28" fmla="*/ 0 w 70"/>
                <a:gd name="T29" fmla="*/ 35 h 49"/>
                <a:gd name="T30" fmla="*/ 16 w 70"/>
                <a:gd name="T31" fmla="*/ 26 h 49"/>
                <a:gd name="T32" fmla="*/ 20 w 70"/>
                <a:gd name="T33" fmla="*/ 28 h 49"/>
                <a:gd name="T34" fmla="*/ 3 w 70"/>
                <a:gd name="T35" fmla="*/ 39 h 49"/>
                <a:gd name="T36" fmla="*/ 2 w 70"/>
                <a:gd name="T37" fmla="*/ 42 h 49"/>
                <a:gd name="T38" fmla="*/ 1 w 70"/>
                <a:gd name="T39" fmla="*/ 47 h 49"/>
                <a:gd name="T40" fmla="*/ 19 w 70"/>
                <a:gd name="T41" fmla="*/ 33 h 49"/>
                <a:gd name="T42" fmla="*/ 23 w 70"/>
                <a:gd name="T43" fmla="*/ 36 h 49"/>
                <a:gd name="T44" fmla="*/ 4 w 70"/>
                <a:gd name="T45" fmla="*/ 49 h 49"/>
                <a:gd name="T46" fmla="*/ 23 w 70"/>
                <a:gd name="T47" fmla="*/ 41 h 49"/>
                <a:gd name="T48" fmla="*/ 59 w 70"/>
                <a:gd name="T49" fmla="*/ 35 h 49"/>
                <a:gd name="T50" fmla="*/ 70 w 70"/>
                <a:gd name="T51" fmla="*/ 13 h 49"/>
                <a:gd name="T52" fmla="*/ 55 w 70"/>
                <a:gd name="T53" fmla="*/ 13 h 49"/>
                <a:gd name="T54" fmla="*/ 38 w 70"/>
                <a:gd name="T55" fmla="*/ 11 h 49"/>
                <a:gd name="T56" fmla="*/ 35 w 70"/>
                <a:gd name="T57" fmla="*/ 7 h 49"/>
                <a:gd name="T58" fmla="*/ 42 w 70"/>
                <a:gd name="T59" fmla="*/ 8 h 49"/>
                <a:gd name="T60" fmla="*/ 53 w 70"/>
                <a:gd name="T61" fmla="*/ 16 h 49"/>
                <a:gd name="T62" fmla="*/ 66 w 70"/>
                <a:gd name="T63" fmla="*/ 16 h 49"/>
                <a:gd name="T64" fmla="*/ 52 w 70"/>
                <a:gd name="T65" fmla="*/ 19 h 49"/>
                <a:gd name="T66" fmla="*/ 40 w 70"/>
                <a:gd name="T67" fmla="*/ 13 h 49"/>
                <a:gd name="T68" fmla="*/ 19 w 70"/>
                <a:gd name="T69" fmla="*/ 16 h 49"/>
                <a:gd name="T70" fmla="*/ 21 w 70"/>
                <a:gd name="T71" fmla="*/ 13 h 49"/>
                <a:gd name="T72" fmla="*/ 38 w 70"/>
                <a:gd name="T7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49">
                  <a:moveTo>
                    <a:pt x="55" y="13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39" y="5"/>
                    <a:pt x="38" y="5"/>
                  </a:cubicBezTo>
                  <a:cubicBezTo>
                    <a:pt x="33" y="4"/>
                    <a:pt x="28" y="3"/>
                    <a:pt x="23" y="2"/>
                  </a:cubicBezTo>
                  <a:cubicBezTo>
                    <a:pt x="21" y="1"/>
                    <a:pt x="20" y="0"/>
                    <a:pt x="18" y="0"/>
                  </a:cubicBezTo>
                  <a:cubicBezTo>
                    <a:pt x="18" y="0"/>
                    <a:pt x="17" y="1"/>
                    <a:pt x="17" y="2"/>
                  </a:cubicBezTo>
                  <a:cubicBezTo>
                    <a:pt x="21" y="6"/>
                    <a:pt x="27" y="9"/>
                    <a:pt x="34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12"/>
                    <a:pt x="8" y="14"/>
                    <a:pt x="6" y="16"/>
                  </a:cubicBezTo>
                  <a:cubicBezTo>
                    <a:pt x="2" y="18"/>
                    <a:pt x="1" y="21"/>
                    <a:pt x="0" y="24"/>
                  </a:cubicBezTo>
                  <a:cubicBezTo>
                    <a:pt x="4" y="21"/>
                    <a:pt x="9" y="19"/>
                    <a:pt x="15" y="18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1" y="21"/>
                    <a:pt x="5" y="24"/>
                    <a:pt x="0" y="31"/>
                  </a:cubicBezTo>
                  <a:cubicBezTo>
                    <a:pt x="0" y="32"/>
                    <a:pt x="0" y="34"/>
                    <a:pt x="0" y="35"/>
                  </a:cubicBezTo>
                  <a:cubicBezTo>
                    <a:pt x="4" y="29"/>
                    <a:pt x="10" y="26"/>
                    <a:pt x="16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1" y="29"/>
                    <a:pt x="5" y="33"/>
                    <a:pt x="3" y="39"/>
                  </a:cubicBezTo>
                  <a:cubicBezTo>
                    <a:pt x="2" y="40"/>
                    <a:pt x="2" y="41"/>
                    <a:pt x="2" y="42"/>
                  </a:cubicBezTo>
                  <a:cubicBezTo>
                    <a:pt x="1" y="44"/>
                    <a:pt x="1" y="45"/>
                    <a:pt x="1" y="47"/>
                  </a:cubicBezTo>
                  <a:cubicBezTo>
                    <a:pt x="7" y="38"/>
                    <a:pt x="13" y="34"/>
                    <a:pt x="19" y="33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11" y="38"/>
                    <a:pt x="5" y="42"/>
                    <a:pt x="4" y="49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55" y="13"/>
                    <a:pt x="55" y="13"/>
                    <a:pt x="55" y="13"/>
                  </a:cubicBezTo>
                  <a:close/>
                  <a:moveTo>
                    <a:pt x="38" y="1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38" y="11"/>
                    <a:pt x="38" y="11"/>
                    <a:pt x="38" y="11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2" name="Freeform 156"/>
            <p:cNvSpPr/>
            <p:nvPr/>
          </p:nvSpPr>
          <p:spPr bwMode="auto">
            <a:xfrm>
              <a:off x="2007109" y="3523173"/>
              <a:ext cx="64173" cy="16043"/>
            </a:xfrm>
            <a:custGeom>
              <a:avLst/>
              <a:gdLst>
                <a:gd name="T0" fmla="*/ 19 w 56"/>
                <a:gd name="T1" fmla="*/ 0 h 14"/>
                <a:gd name="T2" fmla="*/ 23 w 56"/>
                <a:gd name="T3" fmla="*/ 5 h 14"/>
                <a:gd name="T4" fmla="*/ 2 w 56"/>
                <a:gd name="T5" fmla="*/ 7 h 14"/>
                <a:gd name="T6" fmla="*/ 0 w 56"/>
                <a:gd name="T7" fmla="*/ 10 h 14"/>
                <a:gd name="T8" fmla="*/ 25 w 56"/>
                <a:gd name="T9" fmla="*/ 7 h 14"/>
                <a:gd name="T10" fmla="*/ 39 w 56"/>
                <a:gd name="T11" fmla="*/ 14 h 14"/>
                <a:gd name="T12" fmla="*/ 56 w 56"/>
                <a:gd name="T13" fmla="*/ 10 h 14"/>
                <a:gd name="T14" fmla="*/ 41 w 56"/>
                <a:gd name="T15" fmla="*/ 10 h 14"/>
                <a:gd name="T16" fmla="*/ 27 w 56"/>
                <a:gd name="T17" fmla="*/ 1 h 14"/>
                <a:gd name="T18" fmla="*/ 19 w 56"/>
                <a:gd name="T19" fmla="*/ 0 h 14"/>
                <a:gd name="T20" fmla="*/ 19 w 5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4">
                  <a:moveTo>
                    <a:pt x="19" y="0"/>
                  </a:moveTo>
                  <a:lnTo>
                    <a:pt x="23" y="5"/>
                  </a:lnTo>
                  <a:lnTo>
                    <a:pt x="2" y="7"/>
                  </a:lnTo>
                  <a:lnTo>
                    <a:pt x="0" y="10"/>
                  </a:lnTo>
                  <a:lnTo>
                    <a:pt x="25" y="7"/>
                  </a:lnTo>
                  <a:lnTo>
                    <a:pt x="39" y="14"/>
                  </a:lnTo>
                  <a:lnTo>
                    <a:pt x="56" y="10"/>
                  </a:lnTo>
                  <a:lnTo>
                    <a:pt x="41" y="10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2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3" name="Freeform 157"/>
            <p:cNvSpPr/>
            <p:nvPr/>
          </p:nvSpPr>
          <p:spPr bwMode="auto">
            <a:xfrm>
              <a:off x="2107952" y="3601097"/>
              <a:ext cx="81362" cy="178767"/>
            </a:xfrm>
            <a:custGeom>
              <a:avLst/>
              <a:gdLst>
                <a:gd name="T0" fmla="*/ 0 w 59"/>
                <a:gd name="T1" fmla="*/ 12 h 138"/>
                <a:gd name="T2" fmla="*/ 0 w 59"/>
                <a:gd name="T3" fmla="*/ 17 h 138"/>
                <a:gd name="T4" fmla="*/ 8 w 59"/>
                <a:gd name="T5" fmla="*/ 16 h 138"/>
                <a:gd name="T6" fmla="*/ 42 w 59"/>
                <a:gd name="T7" fmla="*/ 122 h 138"/>
                <a:gd name="T8" fmla="*/ 16 w 59"/>
                <a:gd name="T9" fmla="*/ 90 h 138"/>
                <a:gd name="T10" fmla="*/ 0 w 59"/>
                <a:gd name="T11" fmla="*/ 17 h 138"/>
                <a:gd name="T12" fmla="*/ 0 w 59"/>
                <a:gd name="T13" fmla="*/ 29 h 138"/>
                <a:gd name="T14" fmla="*/ 6 w 59"/>
                <a:gd name="T15" fmla="*/ 75 h 138"/>
                <a:gd name="T16" fmla="*/ 10 w 59"/>
                <a:gd name="T17" fmla="*/ 94 h 138"/>
                <a:gd name="T18" fmla="*/ 59 w 59"/>
                <a:gd name="T19" fmla="*/ 120 h 138"/>
                <a:gd name="T20" fmla="*/ 49 w 59"/>
                <a:gd name="T21" fmla="*/ 69 h 138"/>
                <a:gd name="T22" fmla="*/ 32 w 59"/>
                <a:gd name="T23" fmla="*/ 0 h 138"/>
                <a:gd name="T24" fmla="*/ 27 w 59"/>
                <a:gd name="T25" fmla="*/ 0 h 138"/>
                <a:gd name="T26" fmla="*/ 27 w 59"/>
                <a:gd name="T27" fmla="*/ 10 h 138"/>
                <a:gd name="T28" fmla="*/ 0 w 59"/>
                <a:gd name="T29" fmla="*/ 1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138">
                  <a:moveTo>
                    <a:pt x="0" y="1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4" y="66"/>
                    <a:pt x="25" y="101"/>
                    <a:pt x="42" y="122"/>
                  </a:cubicBezTo>
                  <a:cubicBezTo>
                    <a:pt x="32" y="121"/>
                    <a:pt x="23" y="110"/>
                    <a:pt x="16" y="9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4" y="130"/>
                    <a:pt x="40" y="138"/>
                    <a:pt x="59" y="120"/>
                  </a:cubicBezTo>
                  <a:cubicBezTo>
                    <a:pt x="59" y="104"/>
                    <a:pt x="56" y="87"/>
                    <a:pt x="49" y="6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8" y="11"/>
                    <a:pt x="9" y="11"/>
                    <a:pt x="0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4" name="Freeform 158"/>
            <p:cNvSpPr/>
            <p:nvPr/>
          </p:nvSpPr>
          <p:spPr bwMode="auto">
            <a:xfrm>
              <a:off x="1979606" y="3577032"/>
              <a:ext cx="166162" cy="237210"/>
            </a:xfrm>
            <a:custGeom>
              <a:avLst/>
              <a:gdLst>
                <a:gd name="T0" fmla="*/ 94 w 121"/>
                <a:gd name="T1" fmla="*/ 36 h 183"/>
                <a:gd name="T2" fmla="*/ 94 w 121"/>
                <a:gd name="T3" fmla="*/ 31 h 183"/>
                <a:gd name="T4" fmla="*/ 121 w 121"/>
                <a:gd name="T5" fmla="*/ 29 h 183"/>
                <a:gd name="T6" fmla="*/ 121 w 121"/>
                <a:gd name="T7" fmla="*/ 19 h 183"/>
                <a:gd name="T8" fmla="*/ 69 w 121"/>
                <a:gd name="T9" fmla="*/ 19 h 183"/>
                <a:gd name="T10" fmla="*/ 24 w 121"/>
                <a:gd name="T11" fmla="*/ 0 h 183"/>
                <a:gd name="T12" fmla="*/ 16 w 121"/>
                <a:gd name="T13" fmla="*/ 1 h 183"/>
                <a:gd name="T14" fmla="*/ 9 w 121"/>
                <a:gd name="T15" fmla="*/ 5 h 183"/>
                <a:gd name="T16" fmla="*/ 25 w 121"/>
                <a:gd name="T17" fmla="*/ 29 h 183"/>
                <a:gd name="T18" fmla="*/ 40 w 121"/>
                <a:gd name="T19" fmla="*/ 30 h 183"/>
                <a:gd name="T20" fmla="*/ 88 w 121"/>
                <a:gd name="T21" fmla="*/ 31 h 183"/>
                <a:gd name="T22" fmla="*/ 69 w 121"/>
                <a:gd name="T23" fmla="*/ 128 h 183"/>
                <a:gd name="T24" fmla="*/ 5 w 121"/>
                <a:gd name="T25" fmla="*/ 148 h 183"/>
                <a:gd name="T26" fmla="*/ 0 w 121"/>
                <a:gd name="T27" fmla="*/ 168 h 183"/>
                <a:gd name="T28" fmla="*/ 22 w 121"/>
                <a:gd name="T29" fmla="*/ 173 h 183"/>
                <a:gd name="T30" fmla="*/ 44 w 121"/>
                <a:gd name="T31" fmla="*/ 177 h 183"/>
                <a:gd name="T32" fmla="*/ 87 w 121"/>
                <a:gd name="T33" fmla="*/ 119 h 183"/>
                <a:gd name="T34" fmla="*/ 88 w 121"/>
                <a:gd name="T35" fmla="*/ 113 h 183"/>
                <a:gd name="T36" fmla="*/ 104 w 121"/>
                <a:gd name="T37" fmla="*/ 113 h 183"/>
                <a:gd name="T38" fmla="*/ 100 w 121"/>
                <a:gd name="T39" fmla="*/ 94 h 183"/>
                <a:gd name="T40" fmla="*/ 90 w 121"/>
                <a:gd name="T41" fmla="*/ 94 h 183"/>
                <a:gd name="T42" fmla="*/ 94 w 121"/>
                <a:gd name="T43" fmla="*/ 48 h 183"/>
                <a:gd name="T44" fmla="*/ 94 w 121"/>
                <a:gd name="T45" fmla="*/ 3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" h="183">
                  <a:moveTo>
                    <a:pt x="94" y="36"/>
                  </a:moveTo>
                  <a:cubicBezTo>
                    <a:pt x="94" y="31"/>
                    <a:pt x="94" y="31"/>
                    <a:pt x="94" y="31"/>
                  </a:cubicBezTo>
                  <a:cubicBezTo>
                    <a:pt x="103" y="30"/>
                    <a:pt x="112" y="30"/>
                    <a:pt x="121" y="29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42" y="20"/>
                    <a:pt x="27" y="14"/>
                    <a:pt x="24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0" y="4"/>
                    <a:pt x="9" y="5"/>
                  </a:cubicBezTo>
                  <a:cubicBezTo>
                    <a:pt x="7" y="18"/>
                    <a:pt x="13" y="26"/>
                    <a:pt x="25" y="29"/>
                  </a:cubicBezTo>
                  <a:cubicBezTo>
                    <a:pt x="29" y="30"/>
                    <a:pt x="34" y="30"/>
                    <a:pt x="40" y="30"/>
                  </a:cubicBezTo>
                  <a:cubicBezTo>
                    <a:pt x="56" y="31"/>
                    <a:pt x="72" y="31"/>
                    <a:pt x="88" y="31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55" y="152"/>
                    <a:pt x="34" y="158"/>
                    <a:pt x="5" y="14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69" y="183"/>
                    <a:pt x="84" y="164"/>
                    <a:pt x="87" y="119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36"/>
                    <a:pt x="94" y="36"/>
                    <a:pt x="94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5" name="Freeform 159"/>
            <p:cNvSpPr/>
            <p:nvPr/>
          </p:nvSpPr>
          <p:spPr bwMode="auto">
            <a:xfrm>
              <a:off x="2107952" y="3621724"/>
              <a:ext cx="58443" cy="137513"/>
            </a:xfrm>
            <a:custGeom>
              <a:avLst/>
              <a:gdLst>
                <a:gd name="T0" fmla="*/ 8 w 42"/>
                <a:gd name="T1" fmla="*/ 0 h 106"/>
                <a:gd name="T2" fmla="*/ 0 w 42"/>
                <a:gd name="T3" fmla="*/ 1 h 106"/>
                <a:gd name="T4" fmla="*/ 16 w 42"/>
                <a:gd name="T5" fmla="*/ 74 h 106"/>
                <a:gd name="T6" fmla="*/ 42 w 42"/>
                <a:gd name="T7" fmla="*/ 106 h 106"/>
                <a:gd name="T8" fmla="*/ 8 w 42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6">
                  <a:moveTo>
                    <a:pt x="8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23" y="94"/>
                    <a:pt x="32" y="105"/>
                    <a:pt x="42" y="106"/>
                  </a:cubicBezTo>
                  <a:cubicBezTo>
                    <a:pt x="25" y="85"/>
                    <a:pt x="14" y="50"/>
                    <a:pt x="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6" name="Freeform 160"/>
            <p:cNvSpPr/>
            <p:nvPr/>
          </p:nvSpPr>
          <p:spPr bwMode="auto">
            <a:xfrm>
              <a:off x="2012838" y="3566719"/>
              <a:ext cx="132929" cy="35525"/>
            </a:xfrm>
            <a:custGeom>
              <a:avLst/>
              <a:gdLst>
                <a:gd name="T0" fmla="*/ 55 w 97"/>
                <a:gd name="T1" fmla="*/ 12 h 28"/>
                <a:gd name="T2" fmla="*/ 47 w 97"/>
                <a:gd name="T3" fmla="*/ 12 h 28"/>
                <a:gd name="T4" fmla="*/ 47 w 97"/>
                <a:gd name="T5" fmla="*/ 0 h 28"/>
                <a:gd name="T6" fmla="*/ 33 w 97"/>
                <a:gd name="T7" fmla="*/ 1 h 28"/>
                <a:gd name="T8" fmla="*/ 0 w 97"/>
                <a:gd name="T9" fmla="*/ 8 h 28"/>
                <a:gd name="T10" fmla="*/ 45 w 97"/>
                <a:gd name="T11" fmla="*/ 27 h 28"/>
                <a:gd name="T12" fmla="*/ 97 w 97"/>
                <a:gd name="T13" fmla="*/ 27 h 28"/>
                <a:gd name="T14" fmla="*/ 97 w 97"/>
                <a:gd name="T15" fmla="*/ 18 h 28"/>
                <a:gd name="T16" fmla="*/ 55 w 97"/>
                <a:gd name="T17" fmla="*/ 16 h 28"/>
                <a:gd name="T18" fmla="*/ 55 w 97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28">
                  <a:moveTo>
                    <a:pt x="55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4" y="6"/>
                    <a:pt x="13" y="8"/>
                    <a:pt x="0" y="8"/>
                  </a:cubicBezTo>
                  <a:cubicBezTo>
                    <a:pt x="3" y="22"/>
                    <a:pt x="18" y="28"/>
                    <a:pt x="45" y="27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84" y="18"/>
                    <a:pt x="69" y="17"/>
                    <a:pt x="55" y="16"/>
                  </a:cubicBezTo>
                  <a:cubicBezTo>
                    <a:pt x="55" y="12"/>
                    <a:pt x="55" y="12"/>
                    <a:pt x="55" y="1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7" name="Freeform 161"/>
            <p:cNvSpPr>
              <a:spLocks noEditPoints="1"/>
            </p:cNvSpPr>
            <p:nvPr/>
          </p:nvSpPr>
          <p:spPr bwMode="auto">
            <a:xfrm>
              <a:off x="1986482" y="3613703"/>
              <a:ext cx="113449" cy="167307"/>
            </a:xfrm>
            <a:custGeom>
              <a:avLst/>
              <a:gdLst>
                <a:gd name="T0" fmla="*/ 83 w 83"/>
                <a:gd name="T1" fmla="*/ 2 h 129"/>
                <a:gd name="T2" fmla="*/ 35 w 83"/>
                <a:gd name="T3" fmla="*/ 1 h 129"/>
                <a:gd name="T4" fmla="*/ 20 w 83"/>
                <a:gd name="T5" fmla="*/ 0 h 129"/>
                <a:gd name="T6" fmla="*/ 12 w 83"/>
                <a:gd name="T7" fmla="*/ 60 h 129"/>
                <a:gd name="T8" fmla="*/ 0 w 83"/>
                <a:gd name="T9" fmla="*/ 119 h 129"/>
                <a:gd name="T10" fmla="*/ 64 w 83"/>
                <a:gd name="T11" fmla="*/ 99 h 129"/>
                <a:gd name="T12" fmla="*/ 83 w 83"/>
                <a:gd name="T13" fmla="*/ 2 h 129"/>
                <a:gd name="T14" fmla="*/ 13 w 83"/>
                <a:gd name="T15" fmla="*/ 116 h 129"/>
                <a:gd name="T16" fmla="*/ 6 w 83"/>
                <a:gd name="T17" fmla="*/ 116 h 129"/>
                <a:gd name="T18" fmla="*/ 16 w 83"/>
                <a:gd name="T19" fmla="*/ 64 h 129"/>
                <a:gd name="T20" fmla="*/ 24 w 83"/>
                <a:gd name="T21" fmla="*/ 6 h 129"/>
                <a:gd name="T22" fmla="*/ 30 w 83"/>
                <a:gd name="T23" fmla="*/ 5 h 129"/>
                <a:gd name="T24" fmla="*/ 24 w 83"/>
                <a:gd name="T25" fmla="*/ 64 h 129"/>
                <a:gd name="T26" fmla="*/ 13 w 83"/>
                <a:gd name="T27" fmla="*/ 1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29">
                  <a:moveTo>
                    <a:pt x="83" y="2"/>
                  </a:moveTo>
                  <a:cubicBezTo>
                    <a:pt x="67" y="2"/>
                    <a:pt x="51" y="2"/>
                    <a:pt x="35" y="1"/>
                  </a:cubicBezTo>
                  <a:cubicBezTo>
                    <a:pt x="29" y="1"/>
                    <a:pt x="24" y="1"/>
                    <a:pt x="20" y="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9" y="129"/>
                    <a:pt x="50" y="123"/>
                    <a:pt x="64" y="99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13" y="116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13" y="116"/>
                    <a:pt x="13" y="116"/>
                    <a:pt x="13" y="11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8" name="Freeform 162"/>
            <p:cNvSpPr/>
            <p:nvPr/>
          </p:nvSpPr>
          <p:spPr bwMode="auto">
            <a:xfrm>
              <a:off x="1994503" y="3620578"/>
              <a:ext cx="33233" cy="144389"/>
            </a:xfrm>
            <a:custGeom>
              <a:avLst/>
              <a:gdLst>
                <a:gd name="T0" fmla="*/ 0 w 29"/>
                <a:gd name="T1" fmla="*/ 126 h 126"/>
                <a:gd name="T2" fmla="*/ 8 w 29"/>
                <a:gd name="T3" fmla="*/ 126 h 126"/>
                <a:gd name="T4" fmla="*/ 22 w 29"/>
                <a:gd name="T5" fmla="*/ 67 h 126"/>
                <a:gd name="T6" fmla="*/ 29 w 29"/>
                <a:gd name="T7" fmla="*/ 0 h 126"/>
                <a:gd name="T8" fmla="*/ 22 w 29"/>
                <a:gd name="T9" fmla="*/ 1 h 126"/>
                <a:gd name="T10" fmla="*/ 12 w 29"/>
                <a:gd name="T11" fmla="*/ 67 h 126"/>
                <a:gd name="T12" fmla="*/ 0 w 29"/>
                <a:gd name="T13" fmla="*/ 126 h 126"/>
                <a:gd name="T14" fmla="*/ 0 w 29"/>
                <a:gd name="T1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26">
                  <a:moveTo>
                    <a:pt x="0" y="126"/>
                  </a:moveTo>
                  <a:lnTo>
                    <a:pt x="8" y="126"/>
                  </a:lnTo>
                  <a:lnTo>
                    <a:pt x="22" y="67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2" y="67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9" name="Freeform 163"/>
            <p:cNvSpPr/>
            <p:nvPr/>
          </p:nvSpPr>
          <p:spPr bwMode="auto">
            <a:xfrm>
              <a:off x="2002525" y="3517444"/>
              <a:ext cx="25211" cy="11459"/>
            </a:xfrm>
            <a:custGeom>
              <a:avLst/>
              <a:gdLst>
                <a:gd name="T0" fmla="*/ 1 w 18"/>
                <a:gd name="T1" fmla="*/ 0 h 9"/>
                <a:gd name="T2" fmla="*/ 7 w 18"/>
                <a:gd name="T3" fmla="*/ 9 h 9"/>
                <a:gd name="T4" fmla="*/ 18 w 18"/>
                <a:gd name="T5" fmla="*/ 8 h 9"/>
                <a:gd name="T6" fmla="*/ 1 w 18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9">
                  <a:moveTo>
                    <a:pt x="1" y="0"/>
                  </a:moveTo>
                  <a:cubicBezTo>
                    <a:pt x="0" y="3"/>
                    <a:pt x="2" y="6"/>
                    <a:pt x="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1" y="7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0" name="Freeform 164"/>
            <p:cNvSpPr/>
            <p:nvPr/>
          </p:nvSpPr>
          <p:spPr bwMode="auto">
            <a:xfrm>
              <a:off x="1980752" y="3548384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3 w 20"/>
                <a:gd name="T3" fmla="*/ 13 h 13"/>
                <a:gd name="T4" fmla="*/ 20 w 20"/>
                <a:gd name="T5" fmla="*/ 2 h 13"/>
                <a:gd name="T6" fmla="*/ 16 w 20"/>
                <a:gd name="T7" fmla="*/ 0 h 13"/>
                <a:gd name="T8" fmla="*/ 0 w 20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2"/>
                    <a:pt x="1" y="13"/>
                    <a:pt x="3" y="13"/>
                  </a:cubicBezTo>
                  <a:cubicBezTo>
                    <a:pt x="5" y="7"/>
                    <a:pt x="11" y="3"/>
                    <a:pt x="20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0"/>
                    <a:pt x="4" y="3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1" name="Freeform 165"/>
            <p:cNvSpPr/>
            <p:nvPr/>
          </p:nvSpPr>
          <p:spPr bwMode="auto">
            <a:xfrm>
              <a:off x="1980752" y="3538070"/>
              <a:ext cx="27503" cy="16043"/>
            </a:xfrm>
            <a:custGeom>
              <a:avLst/>
              <a:gdLst>
                <a:gd name="T0" fmla="*/ 0 w 20"/>
                <a:gd name="T1" fmla="*/ 9 h 13"/>
                <a:gd name="T2" fmla="*/ 0 w 20"/>
                <a:gd name="T3" fmla="*/ 13 h 13"/>
                <a:gd name="T4" fmla="*/ 20 w 20"/>
                <a:gd name="T5" fmla="*/ 3 h 13"/>
                <a:gd name="T6" fmla="*/ 15 w 20"/>
                <a:gd name="T7" fmla="*/ 0 h 13"/>
                <a:gd name="T8" fmla="*/ 0 w 20"/>
                <a:gd name="T9" fmla="*/ 6 h 13"/>
                <a:gd name="T10" fmla="*/ 0 w 20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cubicBezTo>
                    <a:pt x="0" y="10"/>
                    <a:pt x="0" y="11"/>
                    <a:pt x="0" y="13"/>
                  </a:cubicBezTo>
                  <a:cubicBezTo>
                    <a:pt x="5" y="6"/>
                    <a:pt x="11" y="3"/>
                    <a:pt x="20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1"/>
                    <a:pt x="4" y="3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2" name="Freeform 166"/>
            <p:cNvSpPr/>
            <p:nvPr/>
          </p:nvSpPr>
          <p:spPr bwMode="auto">
            <a:xfrm>
              <a:off x="1981898" y="3557551"/>
              <a:ext cx="30941" cy="20627"/>
            </a:xfrm>
            <a:custGeom>
              <a:avLst/>
              <a:gdLst>
                <a:gd name="T0" fmla="*/ 22 w 22"/>
                <a:gd name="T1" fmla="*/ 3 h 16"/>
                <a:gd name="T2" fmla="*/ 18 w 22"/>
                <a:gd name="T3" fmla="*/ 0 h 16"/>
                <a:gd name="T4" fmla="*/ 0 w 22"/>
                <a:gd name="T5" fmla="*/ 14 h 16"/>
                <a:gd name="T6" fmla="*/ 3 w 22"/>
                <a:gd name="T7" fmla="*/ 16 h 16"/>
                <a:gd name="T8" fmla="*/ 22 w 2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2" y="1"/>
                    <a:pt x="6" y="5"/>
                    <a:pt x="0" y="14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4" y="9"/>
                    <a:pt x="10" y="5"/>
                    <a:pt x="22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3" name="Freeform 167"/>
            <p:cNvSpPr/>
            <p:nvPr/>
          </p:nvSpPr>
          <p:spPr bwMode="auto">
            <a:xfrm>
              <a:off x="2103368" y="3638913"/>
              <a:ext cx="13751" cy="59589"/>
            </a:xfrm>
            <a:custGeom>
              <a:avLst/>
              <a:gdLst>
                <a:gd name="T0" fmla="*/ 0 w 12"/>
                <a:gd name="T1" fmla="*/ 52 h 52"/>
                <a:gd name="T2" fmla="*/ 12 w 12"/>
                <a:gd name="T3" fmla="*/ 52 h 52"/>
                <a:gd name="T4" fmla="*/ 4 w 12"/>
                <a:gd name="T5" fmla="*/ 0 h 52"/>
                <a:gd name="T6" fmla="*/ 0 w 12"/>
                <a:gd name="T7" fmla="*/ 52 h 52"/>
                <a:gd name="T8" fmla="*/ 0 w 1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2">
                  <a:moveTo>
                    <a:pt x="0" y="52"/>
                  </a:moveTo>
                  <a:lnTo>
                    <a:pt x="12" y="52"/>
                  </a:lnTo>
                  <a:lnTo>
                    <a:pt x="4" y="0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C9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4" name="Freeform 168"/>
            <p:cNvSpPr>
              <a:spLocks noEditPoints="1"/>
            </p:cNvSpPr>
            <p:nvPr/>
          </p:nvSpPr>
          <p:spPr bwMode="auto">
            <a:xfrm>
              <a:off x="2009401" y="3723713"/>
              <a:ext cx="186789" cy="503069"/>
            </a:xfrm>
            <a:custGeom>
              <a:avLst/>
              <a:gdLst>
                <a:gd name="T0" fmla="*/ 66 w 136"/>
                <a:gd name="T1" fmla="*/ 0 h 388"/>
                <a:gd name="T2" fmla="*/ 65 w 136"/>
                <a:gd name="T3" fmla="*/ 6 h 388"/>
                <a:gd name="T4" fmla="*/ 22 w 136"/>
                <a:gd name="T5" fmla="*/ 64 h 388"/>
                <a:gd name="T6" fmla="*/ 0 w 136"/>
                <a:gd name="T7" fmla="*/ 60 h 388"/>
                <a:gd name="T8" fmla="*/ 7 w 136"/>
                <a:gd name="T9" fmla="*/ 122 h 388"/>
                <a:gd name="T10" fmla="*/ 13 w 136"/>
                <a:gd name="T11" fmla="*/ 213 h 388"/>
                <a:gd name="T12" fmla="*/ 9 w 136"/>
                <a:gd name="T13" fmla="*/ 293 h 388"/>
                <a:gd name="T14" fmla="*/ 9 w 136"/>
                <a:gd name="T15" fmla="*/ 348 h 388"/>
                <a:gd name="T16" fmla="*/ 2 w 136"/>
                <a:gd name="T17" fmla="*/ 356 h 388"/>
                <a:gd name="T18" fmla="*/ 7 w 136"/>
                <a:gd name="T19" fmla="*/ 380 h 388"/>
                <a:gd name="T20" fmla="*/ 28 w 136"/>
                <a:gd name="T21" fmla="*/ 355 h 388"/>
                <a:gd name="T22" fmla="*/ 46 w 136"/>
                <a:gd name="T23" fmla="*/ 170 h 388"/>
                <a:gd name="T24" fmla="*/ 55 w 136"/>
                <a:gd name="T25" fmla="*/ 95 h 388"/>
                <a:gd name="T26" fmla="*/ 77 w 136"/>
                <a:gd name="T27" fmla="*/ 8 h 388"/>
                <a:gd name="T28" fmla="*/ 77 w 136"/>
                <a:gd name="T29" fmla="*/ 80 h 388"/>
                <a:gd name="T30" fmla="*/ 82 w 136"/>
                <a:gd name="T31" fmla="*/ 105 h 388"/>
                <a:gd name="T32" fmla="*/ 91 w 136"/>
                <a:gd name="T33" fmla="*/ 207 h 388"/>
                <a:gd name="T34" fmla="*/ 101 w 136"/>
                <a:gd name="T35" fmla="*/ 296 h 388"/>
                <a:gd name="T36" fmla="*/ 106 w 136"/>
                <a:gd name="T37" fmla="*/ 329 h 388"/>
                <a:gd name="T38" fmla="*/ 112 w 136"/>
                <a:gd name="T39" fmla="*/ 340 h 388"/>
                <a:gd name="T40" fmla="*/ 102 w 136"/>
                <a:gd name="T41" fmla="*/ 358 h 388"/>
                <a:gd name="T42" fmla="*/ 112 w 136"/>
                <a:gd name="T43" fmla="*/ 388 h 388"/>
                <a:gd name="T44" fmla="*/ 113 w 136"/>
                <a:gd name="T45" fmla="*/ 388 h 388"/>
                <a:gd name="T46" fmla="*/ 136 w 136"/>
                <a:gd name="T47" fmla="*/ 369 h 388"/>
                <a:gd name="T48" fmla="*/ 136 w 136"/>
                <a:gd name="T49" fmla="*/ 338 h 388"/>
                <a:gd name="T50" fmla="*/ 123 w 136"/>
                <a:gd name="T51" fmla="*/ 237 h 388"/>
                <a:gd name="T52" fmla="*/ 123 w 136"/>
                <a:gd name="T53" fmla="*/ 144 h 388"/>
                <a:gd name="T54" fmla="*/ 132 w 136"/>
                <a:gd name="T55" fmla="*/ 62 h 388"/>
                <a:gd name="T56" fmla="*/ 125 w 136"/>
                <a:gd name="T57" fmla="*/ 64 h 388"/>
                <a:gd name="T58" fmla="*/ 86 w 136"/>
                <a:gd name="T59" fmla="*/ 22 h 388"/>
                <a:gd name="T60" fmla="*/ 82 w 136"/>
                <a:gd name="T61" fmla="*/ 0 h 388"/>
                <a:gd name="T62" fmla="*/ 66 w 136"/>
                <a:gd name="T63" fmla="*/ 0 h 388"/>
                <a:gd name="T64" fmla="*/ 91 w 136"/>
                <a:gd name="T65" fmla="*/ 101 h 388"/>
                <a:gd name="T66" fmla="*/ 91 w 136"/>
                <a:gd name="T67" fmla="*/ 121 h 388"/>
                <a:gd name="T68" fmla="*/ 102 w 136"/>
                <a:gd name="T69" fmla="*/ 226 h 388"/>
                <a:gd name="T70" fmla="*/ 117 w 136"/>
                <a:gd name="T71" fmla="*/ 320 h 388"/>
                <a:gd name="T72" fmla="*/ 123 w 136"/>
                <a:gd name="T73" fmla="*/ 333 h 388"/>
                <a:gd name="T74" fmla="*/ 118 w 136"/>
                <a:gd name="T75" fmla="*/ 380 h 388"/>
                <a:gd name="T76" fmla="*/ 115 w 136"/>
                <a:gd name="T77" fmla="*/ 380 h 388"/>
                <a:gd name="T78" fmla="*/ 109 w 136"/>
                <a:gd name="T79" fmla="*/ 360 h 388"/>
                <a:gd name="T80" fmla="*/ 119 w 136"/>
                <a:gd name="T81" fmla="*/ 336 h 388"/>
                <a:gd name="T82" fmla="*/ 111 w 136"/>
                <a:gd name="T83" fmla="*/ 323 h 388"/>
                <a:gd name="T84" fmla="*/ 98 w 136"/>
                <a:gd name="T85" fmla="*/ 228 h 388"/>
                <a:gd name="T86" fmla="*/ 86 w 136"/>
                <a:gd name="T87" fmla="*/ 122 h 388"/>
                <a:gd name="T88" fmla="*/ 86 w 136"/>
                <a:gd name="T89" fmla="*/ 105 h 388"/>
                <a:gd name="T90" fmla="*/ 79 w 136"/>
                <a:gd name="T91" fmla="*/ 77 h 388"/>
                <a:gd name="T92" fmla="*/ 79 w 136"/>
                <a:gd name="T93" fmla="*/ 52 h 388"/>
                <a:gd name="T94" fmla="*/ 84 w 136"/>
                <a:gd name="T95" fmla="*/ 80 h 388"/>
                <a:gd name="T96" fmla="*/ 91 w 136"/>
                <a:gd name="T97" fmla="*/ 101 h 388"/>
                <a:gd name="T98" fmla="*/ 8 w 136"/>
                <a:gd name="T99" fmla="*/ 65 h 388"/>
                <a:gd name="T100" fmla="*/ 13 w 136"/>
                <a:gd name="T101" fmla="*/ 99 h 388"/>
                <a:gd name="T102" fmla="*/ 24 w 136"/>
                <a:gd name="T103" fmla="*/ 214 h 388"/>
                <a:gd name="T104" fmla="*/ 19 w 136"/>
                <a:gd name="T105" fmla="*/ 346 h 388"/>
                <a:gd name="T106" fmla="*/ 9 w 136"/>
                <a:gd name="T107" fmla="*/ 368 h 388"/>
                <a:gd name="T108" fmla="*/ 9 w 136"/>
                <a:gd name="T109" fmla="*/ 358 h 388"/>
                <a:gd name="T110" fmla="*/ 13 w 136"/>
                <a:gd name="T111" fmla="*/ 346 h 388"/>
                <a:gd name="T112" fmla="*/ 19 w 136"/>
                <a:gd name="T113" fmla="*/ 215 h 388"/>
                <a:gd name="T114" fmla="*/ 8 w 136"/>
                <a:gd name="T115" fmla="*/ 100 h 388"/>
                <a:gd name="T116" fmla="*/ 4 w 136"/>
                <a:gd name="T117" fmla="*/ 65 h 388"/>
                <a:gd name="T118" fmla="*/ 8 w 136"/>
                <a:gd name="T119" fmla="*/ 6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388">
                  <a:moveTo>
                    <a:pt x="66" y="0"/>
                  </a:moveTo>
                  <a:cubicBezTo>
                    <a:pt x="65" y="6"/>
                    <a:pt x="65" y="6"/>
                    <a:pt x="65" y="6"/>
                  </a:cubicBezTo>
                  <a:cubicBezTo>
                    <a:pt x="62" y="51"/>
                    <a:pt x="47" y="70"/>
                    <a:pt x="22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9" y="293"/>
                    <a:pt x="9" y="293"/>
                    <a:pt x="9" y="293"/>
                  </a:cubicBezTo>
                  <a:cubicBezTo>
                    <a:pt x="9" y="348"/>
                    <a:pt x="9" y="348"/>
                    <a:pt x="9" y="348"/>
                  </a:cubicBezTo>
                  <a:cubicBezTo>
                    <a:pt x="2" y="356"/>
                    <a:pt x="2" y="356"/>
                    <a:pt x="2" y="356"/>
                  </a:cubicBezTo>
                  <a:cubicBezTo>
                    <a:pt x="7" y="380"/>
                    <a:pt x="7" y="380"/>
                    <a:pt x="7" y="380"/>
                  </a:cubicBezTo>
                  <a:cubicBezTo>
                    <a:pt x="28" y="355"/>
                    <a:pt x="28" y="355"/>
                    <a:pt x="28" y="355"/>
                  </a:cubicBezTo>
                  <a:cubicBezTo>
                    <a:pt x="40" y="303"/>
                    <a:pt x="46" y="241"/>
                    <a:pt x="46" y="170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101" y="296"/>
                    <a:pt x="101" y="296"/>
                    <a:pt x="101" y="296"/>
                  </a:cubicBezTo>
                  <a:cubicBezTo>
                    <a:pt x="106" y="329"/>
                    <a:pt x="106" y="329"/>
                    <a:pt x="106" y="329"/>
                  </a:cubicBezTo>
                  <a:cubicBezTo>
                    <a:pt x="112" y="340"/>
                    <a:pt x="112" y="340"/>
                    <a:pt x="112" y="340"/>
                  </a:cubicBezTo>
                  <a:cubicBezTo>
                    <a:pt x="102" y="358"/>
                    <a:pt x="102" y="358"/>
                    <a:pt x="102" y="358"/>
                  </a:cubicBezTo>
                  <a:cubicBezTo>
                    <a:pt x="102" y="370"/>
                    <a:pt x="105" y="380"/>
                    <a:pt x="112" y="388"/>
                  </a:cubicBezTo>
                  <a:cubicBezTo>
                    <a:pt x="113" y="388"/>
                    <a:pt x="113" y="388"/>
                    <a:pt x="113" y="388"/>
                  </a:cubicBezTo>
                  <a:cubicBezTo>
                    <a:pt x="136" y="369"/>
                    <a:pt x="136" y="369"/>
                    <a:pt x="136" y="369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23" y="237"/>
                    <a:pt x="123" y="237"/>
                    <a:pt x="123" y="237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06" y="70"/>
                    <a:pt x="92" y="56"/>
                    <a:pt x="86" y="2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66" y="0"/>
                    <a:pt x="66" y="0"/>
                    <a:pt x="66" y="0"/>
                  </a:cubicBezTo>
                  <a:close/>
                  <a:moveTo>
                    <a:pt x="91" y="101"/>
                  </a:moveTo>
                  <a:cubicBezTo>
                    <a:pt x="91" y="121"/>
                    <a:pt x="91" y="121"/>
                    <a:pt x="91" y="121"/>
                  </a:cubicBezTo>
                  <a:cubicBezTo>
                    <a:pt x="102" y="226"/>
                    <a:pt x="102" y="226"/>
                    <a:pt x="102" y="226"/>
                  </a:cubicBezTo>
                  <a:cubicBezTo>
                    <a:pt x="117" y="320"/>
                    <a:pt x="117" y="320"/>
                    <a:pt x="117" y="320"/>
                  </a:cubicBezTo>
                  <a:cubicBezTo>
                    <a:pt x="123" y="333"/>
                    <a:pt x="123" y="333"/>
                    <a:pt x="123" y="333"/>
                  </a:cubicBezTo>
                  <a:cubicBezTo>
                    <a:pt x="117" y="350"/>
                    <a:pt x="116" y="366"/>
                    <a:pt x="118" y="380"/>
                  </a:cubicBezTo>
                  <a:cubicBezTo>
                    <a:pt x="115" y="380"/>
                    <a:pt x="115" y="380"/>
                    <a:pt x="115" y="380"/>
                  </a:cubicBezTo>
                  <a:cubicBezTo>
                    <a:pt x="109" y="360"/>
                    <a:pt x="109" y="360"/>
                    <a:pt x="109" y="360"/>
                  </a:cubicBezTo>
                  <a:cubicBezTo>
                    <a:pt x="119" y="336"/>
                    <a:pt x="119" y="336"/>
                    <a:pt x="119" y="336"/>
                  </a:cubicBezTo>
                  <a:cubicBezTo>
                    <a:pt x="111" y="323"/>
                    <a:pt x="111" y="323"/>
                    <a:pt x="111" y="323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91" y="101"/>
                    <a:pt x="91" y="101"/>
                    <a:pt x="91" y="101"/>
                  </a:cubicBezTo>
                  <a:close/>
                  <a:moveTo>
                    <a:pt x="8" y="65"/>
                  </a:moveTo>
                  <a:cubicBezTo>
                    <a:pt x="13" y="99"/>
                    <a:pt x="13" y="99"/>
                    <a:pt x="13" y="99"/>
                  </a:cubicBezTo>
                  <a:cubicBezTo>
                    <a:pt x="24" y="214"/>
                    <a:pt x="24" y="214"/>
                    <a:pt x="24" y="214"/>
                  </a:cubicBezTo>
                  <a:cubicBezTo>
                    <a:pt x="19" y="346"/>
                    <a:pt x="19" y="346"/>
                    <a:pt x="19" y="346"/>
                  </a:cubicBezTo>
                  <a:cubicBezTo>
                    <a:pt x="9" y="368"/>
                    <a:pt x="9" y="368"/>
                    <a:pt x="9" y="368"/>
                  </a:cubicBezTo>
                  <a:cubicBezTo>
                    <a:pt x="9" y="358"/>
                    <a:pt x="9" y="358"/>
                    <a:pt x="9" y="358"/>
                  </a:cubicBezTo>
                  <a:cubicBezTo>
                    <a:pt x="13" y="346"/>
                    <a:pt x="13" y="346"/>
                    <a:pt x="13" y="346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8" y="100"/>
                    <a:pt x="8" y="100"/>
                    <a:pt x="8" y="100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8" y="65"/>
                    <a:pt x="8" y="65"/>
                    <a:pt x="8" y="6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5" name="Freeform 169"/>
            <p:cNvSpPr/>
            <p:nvPr/>
          </p:nvSpPr>
          <p:spPr bwMode="auto">
            <a:xfrm>
              <a:off x="2118265" y="3790178"/>
              <a:ext cx="60735" cy="426290"/>
            </a:xfrm>
            <a:custGeom>
              <a:avLst/>
              <a:gdLst>
                <a:gd name="T0" fmla="*/ 12 w 44"/>
                <a:gd name="T1" fmla="*/ 69 h 328"/>
                <a:gd name="T2" fmla="*/ 12 w 44"/>
                <a:gd name="T3" fmla="*/ 49 h 328"/>
                <a:gd name="T4" fmla="*/ 5 w 44"/>
                <a:gd name="T5" fmla="*/ 28 h 328"/>
                <a:gd name="T6" fmla="*/ 0 w 44"/>
                <a:gd name="T7" fmla="*/ 0 h 328"/>
                <a:gd name="T8" fmla="*/ 0 w 44"/>
                <a:gd name="T9" fmla="*/ 25 h 328"/>
                <a:gd name="T10" fmla="*/ 7 w 44"/>
                <a:gd name="T11" fmla="*/ 53 h 328"/>
                <a:gd name="T12" fmla="*/ 7 w 44"/>
                <a:gd name="T13" fmla="*/ 70 h 328"/>
                <a:gd name="T14" fmla="*/ 19 w 44"/>
                <a:gd name="T15" fmla="*/ 176 h 328"/>
                <a:gd name="T16" fmla="*/ 32 w 44"/>
                <a:gd name="T17" fmla="*/ 271 h 328"/>
                <a:gd name="T18" fmla="*/ 40 w 44"/>
                <a:gd name="T19" fmla="*/ 284 h 328"/>
                <a:gd name="T20" fmla="*/ 30 w 44"/>
                <a:gd name="T21" fmla="*/ 308 h 328"/>
                <a:gd name="T22" fmla="*/ 36 w 44"/>
                <a:gd name="T23" fmla="*/ 328 h 328"/>
                <a:gd name="T24" fmla="*/ 39 w 44"/>
                <a:gd name="T25" fmla="*/ 328 h 328"/>
                <a:gd name="T26" fmla="*/ 44 w 44"/>
                <a:gd name="T27" fmla="*/ 281 h 328"/>
                <a:gd name="T28" fmla="*/ 38 w 44"/>
                <a:gd name="T29" fmla="*/ 268 h 328"/>
                <a:gd name="T30" fmla="*/ 23 w 44"/>
                <a:gd name="T31" fmla="*/ 174 h 328"/>
                <a:gd name="T32" fmla="*/ 12 w 44"/>
                <a:gd name="T33" fmla="*/ 6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328">
                  <a:moveTo>
                    <a:pt x="12" y="69"/>
                  </a:moveTo>
                  <a:cubicBezTo>
                    <a:pt x="12" y="49"/>
                    <a:pt x="12" y="49"/>
                    <a:pt x="12" y="4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40" y="284"/>
                    <a:pt x="40" y="284"/>
                    <a:pt x="40" y="284"/>
                  </a:cubicBezTo>
                  <a:cubicBezTo>
                    <a:pt x="30" y="308"/>
                    <a:pt x="30" y="308"/>
                    <a:pt x="30" y="308"/>
                  </a:cubicBezTo>
                  <a:cubicBezTo>
                    <a:pt x="36" y="328"/>
                    <a:pt x="36" y="328"/>
                    <a:pt x="36" y="328"/>
                  </a:cubicBezTo>
                  <a:cubicBezTo>
                    <a:pt x="39" y="328"/>
                    <a:pt x="39" y="328"/>
                    <a:pt x="39" y="328"/>
                  </a:cubicBezTo>
                  <a:cubicBezTo>
                    <a:pt x="37" y="314"/>
                    <a:pt x="38" y="298"/>
                    <a:pt x="44" y="281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12" y="69"/>
                    <a:pt x="12" y="69"/>
                    <a:pt x="12" y="6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6" name="Freeform 170"/>
            <p:cNvSpPr/>
            <p:nvPr/>
          </p:nvSpPr>
          <p:spPr bwMode="auto">
            <a:xfrm>
              <a:off x="2015130" y="3807366"/>
              <a:ext cx="27503" cy="393058"/>
            </a:xfrm>
            <a:custGeom>
              <a:avLst/>
              <a:gdLst>
                <a:gd name="T0" fmla="*/ 11 w 24"/>
                <a:gd name="T1" fmla="*/ 39 h 343"/>
                <a:gd name="T2" fmla="*/ 5 w 24"/>
                <a:gd name="T3" fmla="*/ 0 h 343"/>
                <a:gd name="T4" fmla="*/ 0 w 24"/>
                <a:gd name="T5" fmla="*/ 0 h 343"/>
                <a:gd name="T6" fmla="*/ 5 w 24"/>
                <a:gd name="T7" fmla="*/ 40 h 343"/>
                <a:gd name="T8" fmla="*/ 18 w 24"/>
                <a:gd name="T9" fmla="*/ 170 h 343"/>
                <a:gd name="T10" fmla="*/ 11 w 24"/>
                <a:gd name="T11" fmla="*/ 318 h 343"/>
                <a:gd name="T12" fmla="*/ 6 w 24"/>
                <a:gd name="T13" fmla="*/ 332 h 343"/>
                <a:gd name="T14" fmla="*/ 6 w 24"/>
                <a:gd name="T15" fmla="*/ 343 h 343"/>
                <a:gd name="T16" fmla="*/ 18 w 24"/>
                <a:gd name="T17" fmla="*/ 318 h 343"/>
                <a:gd name="T18" fmla="*/ 24 w 24"/>
                <a:gd name="T19" fmla="*/ 169 h 343"/>
                <a:gd name="T20" fmla="*/ 11 w 24"/>
                <a:gd name="T21" fmla="*/ 39 h 343"/>
                <a:gd name="T22" fmla="*/ 11 w 24"/>
                <a:gd name="T23" fmla="*/ 3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43">
                  <a:moveTo>
                    <a:pt x="11" y="39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0"/>
                  </a:lnTo>
                  <a:lnTo>
                    <a:pt x="18" y="170"/>
                  </a:lnTo>
                  <a:lnTo>
                    <a:pt x="11" y="318"/>
                  </a:lnTo>
                  <a:lnTo>
                    <a:pt x="6" y="332"/>
                  </a:lnTo>
                  <a:lnTo>
                    <a:pt x="6" y="343"/>
                  </a:lnTo>
                  <a:lnTo>
                    <a:pt x="18" y="318"/>
                  </a:lnTo>
                  <a:lnTo>
                    <a:pt x="24" y="169"/>
                  </a:lnTo>
                  <a:lnTo>
                    <a:pt x="11" y="39"/>
                  </a:lnTo>
                  <a:lnTo>
                    <a:pt x="11" y="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7" name="Freeform 171"/>
            <p:cNvSpPr/>
            <p:nvPr/>
          </p:nvSpPr>
          <p:spPr bwMode="auto">
            <a:xfrm>
              <a:off x="2179000" y="3504837"/>
              <a:ext cx="44692" cy="18335"/>
            </a:xfrm>
            <a:custGeom>
              <a:avLst/>
              <a:gdLst>
                <a:gd name="T0" fmla="*/ 31 w 33"/>
                <a:gd name="T1" fmla="*/ 3 h 14"/>
                <a:gd name="T2" fmla="*/ 33 w 33"/>
                <a:gd name="T3" fmla="*/ 0 h 14"/>
                <a:gd name="T4" fmla="*/ 12 w 33"/>
                <a:gd name="T5" fmla="*/ 0 h 14"/>
                <a:gd name="T6" fmla="*/ 0 w 33"/>
                <a:gd name="T7" fmla="*/ 14 h 14"/>
                <a:gd name="T8" fmla="*/ 12 w 33"/>
                <a:gd name="T9" fmla="*/ 4 h 14"/>
                <a:gd name="T10" fmla="*/ 31 w 33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4">
                  <a:moveTo>
                    <a:pt x="31" y="3"/>
                  </a:moveTo>
                  <a:cubicBezTo>
                    <a:pt x="32" y="2"/>
                    <a:pt x="32" y="1"/>
                    <a:pt x="3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1" y="3"/>
                    <a:pt x="31" y="3"/>
                    <a:pt x="31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8" name="Freeform 172"/>
            <p:cNvSpPr/>
            <p:nvPr/>
          </p:nvSpPr>
          <p:spPr bwMode="auto">
            <a:xfrm>
              <a:off x="2179000" y="3508275"/>
              <a:ext cx="46984" cy="14898"/>
            </a:xfrm>
            <a:custGeom>
              <a:avLst/>
              <a:gdLst>
                <a:gd name="T0" fmla="*/ 35 w 35"/>
                <a:gd name="T1" fmla="*/ 0 h 12"/>
                <a:gd name="T2" fmla="*/ 31 w 35"/>
                <a:gd name="T3" fmla="*/ 1 h 12"/>
                <a:gd name="T4" fmla="*/ 12 w 35"/>
                <a:gd name="T5" fmla="*/ 2 h 12"/>
                <a:gd name="T6" fmla="*/ 0 w 35"/>
                <a:gd name="T7" fmla="*/ 12 h 12"/>
                <a:gd name="T8" fmla="*/ 5 w 35"/>
                <a:gd name="T9" fmla="*/ 11 h 12"/>
                <a:gd name="T10" fmla="*/ 9 w 35"/>
                <a:gd name="T11" fmla="*/ 6 h 12"/>
                <a:gd name="T12" fmla="*/ 12 w 35"/>
                <a:gd name="T13" fmla="*/ 4 h 12"/>
                <a:gd name="T14" fmla="*/ 34 w 35"/>
                <a:gd name="T15" fmla="*/ 3 h 12"/>
                <a:gd name="T16" fmla="*/ 35 w 35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2">
                  <a:moveTo>
                    <a:pt x="35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5" y="1"/>
                    <a:pt x="35" y="0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9" name="Freeform 173"/>
            <p:cNvSpPr/>
            <p:nvPr/>
          </p:nvSpPr>
          <p:spPr bwMode="auto">
            <a:xfrm>
              <a:off x="2185875" y="3511711"/>
              <a:ext cx="38962" cy="10314"/>
            </a:xfrm>
            <a:custGeom>
              <a:avLst/>
              <a:gdLst>
                <a:gd name="T0" fmla="*/ 23 w 29"/>
                <a:gd name="T1" fmla="*/ 3 h 8"/>
                <a:gd name="T2" fmla="*/ 29 w 29"/>
                <a:gd name="T3" fmla="*/ 0 h 8"/>
                <a:gd name="T4" fmla="*/ 7 w 29"/>
                <a:gd name="T5" fmla="*/ 1 h 8"/>
                <a:gd name="T6" fmla="*/ 4 w 29"/>
                <a:gd name="T7" fmla="*/ 3 h 8"/>
                <a:gd name="T8" fmla="*/ 0 w 29"/>
                <a:gd name="T9" fmla="*/ 8 h 8"/>
                <a:gd name="T10" fmla="*/ 4 w 29"/>
                <a:gd name="T11" fmla="*/ 4 h 8"/>
                <a:gd name="T12" fmla="*/ 23 w 2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3" y="3"/>
                  </a:moveTo>
                  <a:cubicBezTo>
                    <a:pt x="26" y="3"/>
                    <a:pt x="28" y="2"/>
                    <a:pt x="2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2"/>
                    <a:pt x="17" y="1"/>
                    <a:pt x="23" y="3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0" name="Freeform 174"/>
            <p:cNvSpPr/>
            <p:nvPr/>
          </p:nvSpPr>
          <p:spPr bwMode="auto">
            <a:xfrm>
              <a:off x="2185875" y="3512858"/>
              <a:ext cx="30941" cy="9168"/>
            </a:xfrm>
            <a:custGeom>
              <a:avLst/>
              <a:gdLst>
                <a:gd name="T0" fmla="*/ 22 w 23"/>
                <a:gd name="T1" fmla="*/ 3 h 7"/>
                <a:gd name="T2" fmla="*/ 23 w 23"/>
                <a:gd name="T3" fmla="*/ 2 h 7"/>
                <a:gd name="T4" fmla="*/ 4 w 23"/>
                <a:gd name="T5" fmla="*/ 3 h 7"/>
                <a:gd name="T6" fmla="*/ 0 w 23"/>
                <a:gd name="T7" fmla="*/ 7 h 7"/>
                <a:gd name="T8" fmla="*/ 1 w 23"/>
                <a:gd name="T9" fmla="*/ 7 h 7"/>
                <a:gd name="T10" fmla="*/ 22 w 23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">
                  <a:moveTo>
                    <a:pt x="22" y="3"/>
                  </a:moveTo>
                  <a:cubicBezTo>
                    <a:pt x="22" y="3"/>
                    <a:pt x="23" y="3"/>
                    <a:pt x="23" y="2"/>
                  </a:cubicBezTo>
                  <a:cubicBezTo>
                    <a:pt x="17" y="0"/>
                    <a:pt x="11" y="1"/>
                    <a:pt x="4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2" y="3"/>
                    <a:pt x="22" y="3"/>
                    <a:pt x="22" y="3"/>
                  </a:cubicBezTo>
                  <a:close/>
                </a:path>
              </a:pathLst>
            </a:custGeom>
            <a:solidFill>
              <a:srgbClr val="E2B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1" name="Freeform 175"/>
            <p:cNvSpPr/>
            <p:nvPr/>
          </p:nvSpPr>
          <p:spPr bwMode="auto">
            <a:xfrm>
              <a:off x="2187020" y="3517441"/>
              <a:ext cx="28649" cy="6876"/>
            </a:xfrm>
            <a:custGeom>
              <a:avLst/>
              <a:gdLst>
                <a:gd name="T0" fmla="*/ 20 w 21"/>
                <a:gd name="T1" fmla="*/ 1 h 6"/>
                <a:gd name="T2" fmla="*/ 21 w 21"/>
                <a:gd name="T3" fmla="*/ 0 h 6"/>
                <a:gd name="T4" fmla="*/ 0 w 21"/>
                <a:gd name="T5" fmla="*/ 4 h 6"/>
                <a:gd name="T6" fmla="*/ 20 w 21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6">
                  <a:moveTo>
                    <a:pt x="20" y="1"/>
                  </a:moveTo>
                  <a:cubicBezTo>
                    <a:pt x="20" y="1"/>
                    <a:pt x="20" y="1"/>
                    <a:pt x="2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6"/>
                    <a:pt x="15" y="4"/>
                    <a:pt x="20" y="1"/>
                  </a:cubicBezTo>
                  <a:close/>
                </a:path>
              </a:pathLst>
            </a:custGeom>
            <a:solidFill>
              <a:srgbClr val="B68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2" name="Freeform 176"/>
            <p:cNvSpPr/>
            <p:nvPr/>
          </p:nvSpPr>
          <p:spPr bwMode="auto">
            <a:xfrm>
              <a:off x="2145766" y="3589634"/>
              <a:ext cx="6876" cy="11459"/>
            </a:xfrm>
            <a:custGeom>
              <a:avLst/>
              <a:gdLst>
                <a:gd name="T0" fmla="*/ 0 w 5"/>
                <a:gd name="T1" fmla="*/ 9 h 9"/>
                <a:gd name="T2" fmla="*/ 5 w 5"/>
                <a:gd name="T3" fmla="*/ 9 h 9"/>
                <a:gd name="T4" fmla="*/ 5 w 5"/>
                <a:gd name="T5" fmla="*/ 0 h 9"/>
                <a:gd name="T6" fmla="*/ 0 w 5"/>
                <a:gd name="T7" fmla="*/ 0 h 9"/>
                <a:gd name="T8" fmla="*/ 0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3" name="Freeform 177"/>
            <p:cNvSpPr/>
            <p:nvPr/>
          </p:nvSpPr>
          <p:spPr bwMode="auto">
            <a:xfrm>
              <a:off x="1999086" y="3734023"/>
              <a:ext cx="115740" cy="537446"/>
            </a:xfrm>
            <a:custGeom>
              <a:avLst/>
              <a:gdLst>
                <a:gd name="T0" fmla="*/ 77 w 85"/>
                <a:gd name="T1" fmla="*/ 104 h 415"/>
                <a:gd name="T2" fmla="*/ 85 w 85"/>
                <a:gd name="T3" fmla="*/ 72 h 415"/>
                <a:gd name="T4" fmla="*/ 85 w 85"/>
                <a:gd name="T5" fmla="*/ 0 h 415"/>
                <a:gd name="T6" fmla="*/ 63 w 85"/>
                <a:gd name="T7" fmla="*/ 87 h 415"/>
                <a:gd name="T8" fmla="*/ 54 w 85"/>
                <a:gd name="T9" fmla="*/ 162 h 415"/>
                <a:gd name="T10" fmla="*/ 36 w 85"/>
                <a:gd name="T11" fmla="*/ 347 h 415"/>
                <a:gd name="T12" fmla="*/ 15 w 85"/>
                <a:gd name="T13" fmla="*/ 372 h 415"/>
                <a:gd name="T14" fmla="*/ 8 w 85"/>
                <a:gd name="T15" fmla="*/ 388 h 415"/>
                <a:gd name="T16" fmla="*/ 3 w 85"/>
                <a:gd name="T17" fmla="*/ 413 h 415"/>
                <a:gd name="T18" fmla="*/ 16 w 85"/>
                <a:gd name="T19" fmla="*/ 415 h 415"/>
                <a:gd name="T20" fmla="*/ 43 w 85"/>
                <a:gd name="T21" fmla="*/ 405 h 415"/>
                <a:gd name="T22" fmla="*/ 43 w 85"/>
                <a:gd name="T23" fmla="*/ 395 h 415"/>
                <a:gd name="T24" fmla="*/ 53 w 85"/>
                <a:gd name="T25" fmla="*/ 395 h 415"/>
                <a:gd name="T26" fmla="*/ 52 w 85"/>
                <a:gd name="T27" fmla="*/ 355 h 415"/>
                <a:gd name="T28" fmla="*/ 67 w 85"/>
                <a:gd name="T29" fmla="*/ 310 h 415"/>
                <a:gd name="T30" fmla="*/ 66 w 85"/>
                <a:gd name="T31" fmla="*/ 306 h 415"/>
                <a:gd name="T32" fmla="*/ 67 w 85"/>
                <a:gd name="T33" fmla="*/ 203 h 415"/>
                <a:gd name="T34" fmla="*/ 77 w 85"/>
                <a:gd name="T35" fmla="*/ 10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415">
                  <a:moveTo>
                    <a:pt x="77" y="104"/>
                  </a:moveTo>
                  <a:cubicBezTo>
                    <a:pt x="85" y="72"/>
                    <a:pt x="85" y="72"/>
                    <a:pt x="85" y="7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4" y="233"/>
                    <a:pt x="48" y="295"/>
                    <a:pt x="36" y="347"/>
                  </a:cubicBezTo>
                  <a:cubicBezTo>
                    <a:pt x="15" y="372"/>
                    <a:pt x="15" y="372"/>
                    <a:pt x="15" y="372"/>
                  </a:cubicBezTo>
                  <a:cubicBezTo>
                    <a:pt x="8" y="388"/>
                    <a:pt x="8" y="388"/>
                    <a:pt x="8" y="388"/>
                  </a:cubicBezTo>
                  <a:cubicBezTo>
                    <a:pt x="2" y="397"/>
                    <a:pt x="0" y="405"/>
                    <a:pt x="3" y="413"/>
                  </a:cubicBezTo>
                  <a:cubicBezTo>
                    <a:pt x="7" y="414"/>
                    <a:pt x="12" y="415"/>
                    <a:pt x="16" y="415"/>
                  </a:cubicBezTo>
                  <a:cubicBezTo>
                    <a:pt x="25" y="415"/>
                    <a:pt x="34" y="411"/>
                    <a:pt x="43" y="405"/>
                  </a:cubicBezTo>
                  <a:cubicBezTo>
                    <a:pt x="43" y="395"/>
                    <a:pt x="43" y="395"/>
                    <a:pt x="43" y="395"/>
                  </a:cubicBezTo>
                  <a:cubicBezTo>
                    <a:pt x="53" y="395"/>
                    <a:pt x="53" y="395"/>
                    <a:pt x="53" y="395"/>
                  </a:cubicBezTo>
                  <a:cubicBezTo>
                    <a:pt x="52" y="355"/>
                    <a:pt x="52" y="355"/>
                    <a:pt x="52" y="355"/>
                  </a:cubicBezTo>
                  <a:cubicBezTo>
                    <a:pt x="61" y="346"/>
                    <a:pt x="66" y="331"/>
                    <a:pt x="67" y="310"/>
                  </a:cubicBezTo>
                  <a:cubicBezTo>
                    <a:pt x="66" y="308"/>
                    <a:pt x="66" y="307"/>
                    <a:pt x="66" y="306"/>
                  </a:cubicBezTo>
                  <a:cubicBezTo>
                    <a:pt x="64" y="272"/>
                    <a:pt x="64" y="238"/>
                    <a:pt x="67" y="203"/>
                  </a:cubicBezTo>
                  <a:cubicBezTo>
                    <a:pt x="77" y="104"/>
                    <a:pt x="77" y="104"/>
                    <a:pt x="77" y="1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579372"/>
            <a:ext cx="4464513" cy="545373"/>
            <a:chOff x="0" y="579372"/>
            <a:chExt cx="4464513" cy="545373"/>
          </a:xfrm>
        </p:grpSpPr>
        <p:sp>
          <p:nvSpPr>
            <p:cNvPr id="194" name="矩形 19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1008129" y="636857"/>
              <a:ext cx="3456384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知网资源</a:t>
              </a:r>
            </a:p>
          </p:txBody>
        </p:sp>
      </p:grpSp>
    </p:spTree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2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3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7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8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3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2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4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4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4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4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4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0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4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3" dur="4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6" dur="3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8" grpId="0"/>
          <p:bldP spid="119" grpId="0"/>
          <p:bldP spid="120" grpId="0"/>
          <p:bldP spid="122" grpId="0"/>
          <p:bldP spid="123" grpId="0"/>
          <p:bldP spid="125" grpId="0"/>
          <p:bldP spid="126" grpId="0"/>
          <p:bldP spid="128" grpId="0"/>
          <p:bldP spid="129" grpId="0"/>
          <p:bldP spid="1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3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2" decel="525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4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4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4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4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4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4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0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4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3" dur="4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ntr" presetSubtype="3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6" dur="3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8" grpId="0"/>
          <p:bldP spid="119" grpId="0"/>
          <p:bldP spid="120" grpId="0"/>
          <p:bldP spid="122" grpId="0"/>
          <p:bldP spid="123" grpId="0"/>
          <p:bldP spid="125" grpId="0"/>
          <p:bldP spid="126" grpId="0"/>
          <p:bldP spid="128" grpId="0"/>
          <p:bldP spid="129" grpId="0"/>
          <p:bldP spid="130" grpId="0" animBg="1"/>
        </p:bldLst>
      </p:timing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00013" y="74613"/>
            <a:ext cx="5937250" cy="914400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51555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1263"/>
            <a:ext cx="7904163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6265863" y="5008563"/>
            <a:ext cx="1025525" cy="1347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8163" y="17463"/>
            <a:ext cx="3856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00013" y="74613"/>
            <a:ext cx="5937250" cy="914400"/>
          </a:xfrm>
          <a:prstGeom prst="roundRect">
            <a:avLst/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2" y="1718996"/>
            <a:ext cx="288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095574" y="5524348"/>
            <a:ext cx="248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扫描二维码即可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下载全球学术快报</a:t>
            </a: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03" y="1718996"/>
            <a:ext cx="288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5799773" y="5524348"/>
            <a:ext cx="474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或者通过微信公众号底部菜单栏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“知网服务”中“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下载”进行下载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02" y="875938"/>
            <a:ext cx="2433803" cy="432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332720" y="4815840"/>
            <a:ext cx="733005" cy="349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271760" y="3718560"/>
            <a:ext cx="733005" cy="349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5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下载方式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/>
        </p:nvSpPr>
        <p:spPr>
          <a:xfrm>
            <a:off x="59833" y="2266169"/>
            <a:ext cx="4048746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algn="r" eaLnBrk="1" hangingPunct="1"/>
            <a:endParaRPr lang="zh-CN" alt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79" y="1700808"/>
            <a:ext cx="3416722" cy="341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2202037" y="5462162"/>
            <a:ext cx="739168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6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通过“知网广西海南分公司（</a:t>
            </a:r>
            <a:r>
              <a:rPr lang="en-US" altLang="zh-CN" sz="216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gxhn-cnki</a:t>
            </a:r>
            <a:r>
              <a:rPr lang="zh-CN" altLang="en-US" sz="216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）”微信公众号</a:t>
            </a:r>
            <a:endParaRPr lang="en-US" altLang="zh-CN" sz="216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16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菜单栏“知网品牌”中“在线检索”进行文献检索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0" y="266883"/>
            <a:ext cx="9964271" cy="545373"/>
            <a:chOff x="0" y="579372"/>
            <a:chExt cx="9964271" cy="545373"/>
          </a:xfrm>
        </p:grpSpPr>
        <p:sp>
          <p:nvSpPr>
            <p:cNvPr id="19" name="TextBox 194"/>
            <p:cNvSpPr txBox="1"/>
            <p:nvPr/>
          </p:nvSpPr>
          <p:spPr>
            <a:xfrm>
              <a:off x="1008129" y="636857"/>
              <a:ext cx="895614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全球学术快报微信端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253843" y="2880026"/>
            <a:ext cx="9217024" cy="58432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lnSpc>
                <a:spcPts val="3335"/>
              </a:lnSpc>
              <a:defRPr/>
            </a:pPr>
            <a:r>
              <a:rPr lang="zh-CN" altLang="en-US" sz="5865" b="1" dirty="0">
                <a:ln w="635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感谢聆听</a:t>
            </a:r>
            <a:endParaRPr lang="en-US" altLang="zh-CN" sz="5865" b="1" dirty="0">
              <a:ln w="6350">
                <a:noFill/>
              </a:ln>
              <a:solidFill>
                <a:prstClr val="black">
                  <a:lumMod val="65000"/>
                  <a:lumOff val="35000"/>
                </a:prst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 bwMode="auto">
          <a:xfrm>
            <a:off x="6320984" y="3922778"/>
            <a:ext cx="3149884" cy="628852"/>
            <a:chOff x="2361894" y="3094970"/>
            <a:chExt cx="2361790" cy="472220"/>
          </a:xfrm>
        </p:grpSpPr>
        <p:sp>
          <p:nvSpPr>
            <p:cNvPr id="59" name="矩形 58"/>
            <p:cNvSpPr/>
            <p:nvPr/>
          </p:nvSpPr>
          <p:spPr>
            <a:xfrm>
              <a:off x="2361894" y="3094970"/>
              <a:ext cx="2361790" cy="4722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400" kern="0" dirty="0">
                <a:solidFill>
                  <a:srgbClr val="E6325C"/>
                </a:solidFill>
              </a:endParaRPr>
            </a:p>
          </p:txBody>
        </p:sp>
        <p:sp>
          <p:nvSpPr>
            <p:cNvPr id="60" name="矩形 59"/>
            <p:cNvSpPr>
              <a:spLocks noChangeArrowheads="1"/>
            </p:cNvSpPr>
            <p:nvPr/>
          </p:nvSpPr>
          <p:spPr bwMode="auto">
            <a:xfrm>
              <a:off x="2361894" y="3203966"/>
              <a:ext cx="2225022" cy="25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答疑</a:t>
              </a:r>
              <a:r>
                <a:rPr lang="en-US" altLang="zh-CN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QQ:   </a:t>
              </a:r>
              <a:r>
                <a:rPr lang="zh-CN" altLang="en-US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卢雪    </a:t>
              </a:r>
              <a:r>
                <a:rPr lang="en-US" altLang="zh-CN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710214482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86845" y="3351796"/>
            <a:ext cx="378501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b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 SemiBold SemiConden" panose="020B0502040204020203" pitchFamily="34" charset="0"/>
              </a:rPr>
              <a:t>THANK YOU  FOR  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标注 3"/>
          <p:cNvSpPr/>
          <p:nvPr/>
        </p:nvSpPr>
        <p:spPr>
          <a:xfrm>
            <a:off x="309563" y="2833688"/>
            <a:ext cx="1751012" cy="1447800"/>
          </a:xfrm>
          <a:prstGeom prst="wedgeRoundRectCallout">
            <a:avLst/>
          </a:prstGeom>
          <a:solidFill>
            <a:srgbClr val="DE4477"/>
          </a:solidFill>
          <a:ln>
            <a:solidFill>
              <a:srgbClr val="DE44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Group 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138" y="4811713"/>
            <a:ext cx="10080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465138" y="3125788"/>
            <a:ext cx="1495425" cy="9858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我们改版啦！！</a:t>
            </a:r>
            <a:endParaRPr lang="en-US" altLang="zh-CN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0183" y="939443"/>
            <a:ext cx="8048625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470525" y="3619500"/>
            <a:ext cx="2482850" cy="460375"/>
          </a:xfrm>
          <a:prstGeom prst="rect">
            <a:avLst/>
          </a:prstGeom>
          <a:solidFill>
            <a:srgbClr val="DE4477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旧版本平台首页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7558" y="1530350"/>
            <a:ext cx="8313737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811963" y="4003675"/>
            <a:ext cx="2484437" cy="461963"/>
          </a:xfrm>
          <a:prstGeom prst="rect">
            <a:avLst/>
          </a:prstGeom>
          <a:solidFill>
            <a:srgbClr val="DE4477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新版本平台首页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0" y="213089"/>
            <a:ext cx="11613823" cy="888482"/>
            <a:chOff x="0" y="579372"/>
            <a:chExt cx="11613823" cy="888482"/>
          </a:xfrm>
        </p:grpSpPr>
        <p:sp>
          <p:nvSpPr>
            <p:cNvPr id="13" name="矩形 12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194"/>
            <p:cNvSpPr txBox="1"/>
            <p:nvPr/>
          </p:nvSpPr>
          <p:spPr>
            <a:xfrm>
              <a:off x="1008128" y="636857"/>
              <a:ext cx="10605695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登陆中国知网的途径：进入网址</a:t>
              </a:r>
              <a:r>
                <a:rPr lang="en-US" altLang="zh-CN" sz="2400" b="1" u="sng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5"/>
                </a:rPr>
                <a:t>www.cnki.net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，登陆账号：</a:t>
              </a:r>
              <a:r>
                <a:rPr lang="en-US" altLang="zh-CN" sz="2400" b="1" u="sng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syhnjkxy</a:t>
              </a:r>
              <a:r>
                <a:rPr lang="en-US" altLang="zh-CN" sz="2400" b="1" u="sng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密码：</a:t>
              </a:r>
              <a:r>
                <a:rPr lang="en-US" altLang="zh-CN" sz="2400" b="1" u="sng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fgcb567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213089"/>
            <a:ext cx="8927183" cy="545373"/>
            <a:chOff x="0" y="579372"/>
            <a:chExt cx="8927183" cy="545373"/>
          </a:xfrm>
        </p:grpSpPr>
        <p:sp>
          <p:nvSpPr>
            <p:cNvPr id="4" name="矩形 3"/>
            <p:cNvSpPr/>
            <p:nvPr/>
          </p:nvSpPr>
          <p:spPr>
            <a:xfrm>
              <a:off x="0" y="579372"/>
              <a:ext cx="1007435" cy="545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194"/>
            <p:cNvSpPr txBox="1"/>
            <p:nvPr/>
          </p:nvSpPr>
          <p:spPr>
            <a:xfrm>
              <a:off x="1008128" y="636857"/>
              <a:ext cx="7919055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新首页功能介绍</a:t>
              </a:r>
            </a:p>
          </p:txBody>
        </p:sp>
      </p:grpSp>
      <p:sp>
        <p:nvSpPr>
          <p:cNvPr id="6" name="文本框 1"/>
          <p:cNvSpPr txBox="1"/>
          <p:nvPr/>
        </p:nvSpPr>
        <p:spPr>
          <a:xfrm>
            <a:off x="905042" y="3154175"/>
            <a:ext cx="10699354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defRPr>
            </a:lvl5pPr>
          </a:lstStyle>
          <a:p>
            <a:pPr marL="0" lvl="0" indent="0" algn="l">
              <a:spcBef>
                <a:spcPct val="0"/>
              </a:spcBef>
              <a:buNone/>
            </a:pPr>
            <a:r>
              <a:rPr lang="en-US" sz="2400" b="1" dirty="0">
                <a:solidFill>
                  <a:schemeClr val="tx2"/>
                </a:solidFill>
                <a:latin typeface="微软雅黑" panose="020B0503020204020204" pitchFamily="34" charset="-122"/>
              </a:rPr>
              <a:t>      </a:t>
            </a:r>
            <a:r>
              <a:rPr sz="2400" b="1" dirty="0">
                <a:solidFill>
                  <a:schemeClr val="tx2"/>
                </a:solidFill>
                <a:latin typeface="微软雅黑" panose="020B0503020204020204" pitchFamily="34" charset="-122"/>
              </a:rPr>
              <a:t>为提供更为便捷、清晰的使用界面，快速精准的文献检索，提升读者使用体验，10月27日，中国知网正式推出新首页</a:t>
            </a:r>
            <a:r>
              <a:rPr lang="zh-CN" sz="2400" b="1" dirty="0">
                <a:solidFill>
                  <a:schemeClr val="tx2"/>
                </a:solidFill>
                <a:latin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我的主题色">
      <a:dk1>
        <a:sysClr val="windowText" lastClr="000000"/>
      </a:dk1>
      <a:lt1>
        <a:sysClr val="window" lastClr="FFFFFF"/>
      </a:lt1>
      <a:dk2>
        <a:srgbClr val="E6325C"/>
      </a:dk2>
      <a:lt2>
        <a:srgbClr val="E6325C"/>
      </a:lt2>
      <a:accent1>
        <a:srgbClr val="A3CD39"/>
      </a:accent1>
      <a:accent2>
        <a:srgbClr val="A3CD39"/>
      </a:accent2>
      <a:accent3>
        <a:srgbClr val="4EC0A5"/>
      </a:accent3>
      <a:accent4>
        <a:srgbClr val="4EC0A5"/>
      </a:accent4>
      <a:accent5>
        <a:srgbClr val="E4BE33"/>
      </a:accent5>
      <a:accent6>
        <a:srgbClr val="E4BE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我的主题色">
      <a:dk1>
        <a:sysClr val="windowText" lastClr="000000"/>
      </a:dk1>
      <a:lt1>
        <a:sysClr val="window" lastClr="FFFFFF"/>
      </a:lt1>
      <a:dk2>
        <a:srgbClr val="E6325C"/>
      </a:dk2>
      <a:lt2>
        <a:srgbClr val="E6325C"/>
      </a:lt2>
      <a:accent1>
        <a:srgbClr val="A3CD39"/>
      </a:accent1>
      <a:accent2>
        <a:srgbClr val="A3CD39"/>
      </a:accent2>
      <a:accent3>
        <a:srgbClr val="4EC0A5"/>
      </a:accent3>
      <a:accent4>
        <a:srgbClr val="4EC0A5"/>
      </a:accent4>
      <a:accent5>
        <a:srgbClr val="E4BE33"/>
      </a:accent5>
      <a:accent6>
        <a:srgbClr val="E4BE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我的主题色">
      <a:dk1>
        <a:sysClr val="windowText" lastClr="000000"/>
      </a:dk1>
      <a:lt1>
        <a:sysClr val="window" lastClr="FFFFFF"/>
      </a:lt1>
      <a:dk2>
        <a:srgbClr val="E6325C"/>
      </a:dk2>
      <a:lt2>
        <a:srgbClr val="E6325C"/>
      </a:lt2>
      <a:accent1>
        <a:srgbClr val="A3CD39"/>
      </a:accent1>
      <a:accent2>
        <a:srgbClr val="A3CD39"/>
      </a:accent2>
      <a:accent3>
        <a:srgbClr val="4EC0A5"/>
      </a:accent3>
      <a:accent4>
        <a:srgbClr val="4EC0A5"/>
      </a:accent4>
      <a:accent5>
        <a:srgbClr val="E4BE33"/>
      </a:accent5>
      <a:accent6>
        <a:srgbClr val="E4BE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我的主题色">
      <a:dk1>
        <a:sysClr val="windowText" lastClr="000000"/>
      </a:dk1>
      <a:lt1>
        <a:sysClr val="window" lastClr="FFFFFF"/>
      </a:lt1>
      <a:dk2>
        <a:srgbClr val="E6325C"/>
      </a:dk2>
      <a:lt2>
        <a:srgbClr val="E6325C"/>
      </a:lt2>
      <a:accent1>
        <a:srgbClr val="A3CD39"/>
      </a:accent1>
      <a:accent2>
        <a:srgbClr val="A3CD39"/>
      </a:accent2>
      <a:accent3>
        <a:srgbClr val="4EC0A5"/>
      </a:accent3>
      <a:accent4>
        <a:srgbClr val="4EC0A5"/>
      </a:accent4>
      <a:accent5>
        <a:srgbClr val="E4BE33"/>
      </a:accent5>
      <a:accent6>
        <a:srgbClr val="E4BE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我的主题色">
      <a:dk1>
        <a:sysClr val="windowText" lastClr="000000"/>
      </a:dk1>
      <a:lt1>
        <a:sysClr val="window" lastClr="FFFFFF"/>
      </a:lt1>
      <a:dk2>
        <a:srgbClr val="E6325C"/>
      </a:dk2>
      <a:lt2>
        <a:srgbClr val="E6325C"/>
      </a:lt2>
      <a:accent1>
        <a:srgbClr val="A3CD39"/>
      </a:accent1>
      <a:accent2>
        <a:srgbClr val="A3CD39"/>
      </a:accent2>
      <a:accent3>
        <a:srgbClr val="4EC0A5"/>
      </a:accent3>
      <a:accent4>
        <a:srgbClr val="4EC0A5"/>
      </a:accent4>
      <a:accent5>
        <a:srgbClr val="E4BE33"/>
      </a:accent5>
      <a:accent6>
        <a:srgbClr val="E4BE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3043</Words>
  <Application>Microsoft Office PowerPoint</Application>
  <PresentationFormat>宽屏</PresentationFormat>
  <Paragraphs>360</Paragraphs>
  <Slides>73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73</vt:i4>
      </vt:variant>
    </vt:vector>
  </HeadingPairs>
  <TitlesOfParts>
    <vt:vector size="90" baseType="lpstr">
      <vt:lpstr>方正豪体简体</vt:lpstr>
      <vt:lpstr>仿宋</vt:lpstr>
      <vt:lpstr>楷体</vt:lpstr>
      <vt:lpstr>宋体</vt:lpstr>
      <vt:lpstr>微软雅黑</vt:lpstr>
      <vt:lpstr>Arial</vt:lpstr>
      <vt:lpstr>Bahnschrift SemiBold SemiConden</vt:lpstr>
      <vt:lpstr>Calibri</vt:lpstr>
      <vt:lpstr>Impact</vt:lpstr>
      <vt:lpstr>Modern No. 20</vt:lpstr>
      <vt:lpstr>Verdana</vt:lpstr>
      <vt:lpstr>Wingdings</vt:lpstr>
      <vt:lpstr>Office 主题​​</vt:lpstr>
      <vt:lpstr>1_Office 主题​​</vt:lpstr>
      <vt:lpstr>2_Office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还有各大模块的知识等你来发现！！！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黄晴晴</dc:creator>
  <cp:lastModifiedBy>王 站伟</cp:lastModifiedBy>
  <cp:revision>238</cp:revision>
  <dcterms:created xsi:type="dcterms:W3CDTF">2018-09-05T01:00:00Z</dcterms:created>
  <dcterms:modified xsi:type="dcterms:W3CDTF">2018-11-15T15:14:21Z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